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62" r:id="rId3"/>
    <p:sldId id="270" r:id="rId4"/>
    <p:sldId id="259" r:id="rId5"/>
    <p:sldId id="257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367C1B-E216-4BA8-B0DF-D0DB1A8DDCB9}" v="147" dt="2022-06-15T15:27:16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86895" autoAdjust="0"/>
  </p:normalViewPr>
  <p:slideViewPr>
    <p:cSldViewPr snapToGrid="0">
      <p:cViewPr varScale="1">
        <p:scale>
          <a:sx n="63" d="100"/>
          <a:sy n="63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arbel1@gmail.com" userId="d0fdec744363deb6" providerId="LiveId" clId="{3CAF10FA-238A-4293-A190-5A4E1C1EFF06}"/>
    <pc:docChg chg="custSel modSld">
      <pc:chgData name="orarbel1@gmail.com" userId="d0fdec744363deb6" providerId="LiveId" clId="{3CAF10FA-238A-4293-A190-5A4E1C1EFF06}" dt="2022-06-12T14:57:10.587" v="3" actId="478"/>
      <pc:docMkLst>
        <pc:docMk/>
      </pc:docMkLst>
      <pc:sldChg chg="modSp mod">
        <pc:chgData name="orarbel1@gmail.com" userId="d0fdec744363deb6" providerId="LiveId" clId="{3CAF10FA-238A-4293-A190-5A4E1C1EFF06}" dt="2022-06-12T14:56:47.404" v="0" actId="404"/>
        <pc:sldMkLst>
          <pc:docMk/>
          <pc:sldMk cId="1022531121" sldId="257"/>
        </pc:sldMkLst>
        <pc:spChg chg="mod">
          <ac:chgData name="orarbel1@gmail.com" userId="d0fdec744363deb6" providerId="LiveId" clId="{3CAF10FA-238A-4293-A190-5A4E1C1EFF06}" dt="2022-06-12T14:56:47.404" v="0" actId="404"/>
          <ac:spMkLst>
            <pc:docMk/>
            <pc:sldMk cId="1022531121" sldId="257"/>
            <ac:spMk id="3" creationId="{8CEA069D-F35D-87EB-9C64-66B8338D5CC7}"/>
          </ac:spMkLst>
        </pc:spChg>
      </pc:sldChg>
      <pc:sldChg chg="delSp mod">
        <pc:chgData name="orarbel1@gmail.com" userId="d0fdec744363deb6" providerId="LiveId" clId="{3CAF10FA-238A-4293-A190-5A4E1C1EFF06}" dt="2022-06-12T14:57:03.735" v="1" actId="478"/>
        <pc:sldMkLst>
          <pc:docMk/>
          <pc:sldMk cId="1794570418" sldId="258"/>
        </pc:sldMkLst>
        <pc:spChg chg="del">
          <ac:chgData name="orarbel1@gmail.com" userId="d0fdec744363deb6" providerId="LiveId" clId="{3CAF10FA-238A-4293-A190-5A4E1C1EFF06}" dt="2022-06-12T14:57:03.735" v="1" actId="478"/>
          <ac:spMkLst>
            <pc:docMk/>
            <pc:sldMk cId="1794570418" sldId="258"/>
            <ac:spMk id="2" creationId="{3938A7C4-553D-5E44-3B57-81A7D1EEB750}"/>
          </ac:spMkLst>
        </pc:spChg>
      </pc:sldChg>
      <pc:sldChg chg="delSp mod">
        <pc:chgData name="orarbel1@gmail.com" userId="d0fdec744363deb6" providerId="LiveId" clId="{3CAF10FA-238A-4293-A190-5A4E1C1EFF06}" dt="2022-06-12T14:57:10.587" v="3" actId="478"/>
        <pc:sldMkLst>
          <pc:docMk/>
          <pc:sldMk cId="2687348124" sldId="260"/>
        </pc:sldMkLst>
        <pc:spChg chg="del">
          <ac:chgData name="orarbel1@gmail.com" userId="d0fdec744363deb6" providerId="LiveId" clId="{3CAF10FA-238A-4293-A190-5A4E1C1EFF06}" dt="2022-06-12T14:57:10.587" v="3" actId="478"/>
          <ac:spMkLst>
            <pc:docMk/>
            <pc:sldMk cId="2687348124" sldId="260"/>
            <ac:spMk id="2" creationId="{8C005099-2C9C-4392-E5F8-6481FE4258B9}"/>
          </ac:spMkLst>
        </pc:spChg>
        <pc:spChg chg="del">
          <ac:chgData name="orarbel1@gmail.com" userId="d0fdec744363deb6" providerId="LiveId" clId="{3CAF10FA-238A-4293-A190-5A4E1C1EFF06}" dt="2022-06-12T14:57:07.588" v="2" actId="478"/>
          <ac:spMkLst>
            <pc:docMk/>
            <pc:sldMk cId="2687348124" sldId="260"/>
            <ac:spMk id="3" creationId="{48972D5B-9123-5961-3A82-CD3B07407625}"/>
          </ac:spMkLst>
        </pc:spChg>
      </pc:sldChg>
    </pc:docChg>
  </pc:docChgLst>
  <pc:docChgLst>
    <pc:chgData name="Rachel Weinberger" userId="848bacc7-fe2b-4586-822c-a8892652177d" providerId="ADAL" clId="{61367C1B-E216-4BA8-B0DF-D0DB1A8DDCB9}"/>
    <pc:docChg chg="undo custSel addSld delSld modSld sldOrd modMainMaster">
      <pc:chgData name="Rachel Weinberger" userId="848bacc7-fe2b-4586-822c-a8892652177d" providerId="ADAL" clId="{61367C1B-E216-4BA8-B0DF-D0DB1A8DDCB9}" dt="2022-06-15T15:48:39.881" v="1110" actId="2696"/>
      <pc:docMkLst>
        <pc:docMk/>
      </pc:docMkLst>
      <pc:sldChg chg="addSp delSp modSp mod setBg addAnim delAnim setClrOvrMap">
        <pc:chgData name="Rachel Weinberger" userId="848bacc7-fe2b-4586-822c-a8892652177d" providerId="ADAL" clId="{61367C1B-E216-4BA8-B0DF-D0DB1A8DDCB9}" dt="2022-06-15T14:39:47.828" v="622" actId="1076"/>
        <pc:sldMkLst>
          <pc:docMk/>
          <pc:sldMk cId="1824130092" sldId="256"/>
        </pc:sldMkLst>
        <pc:spChg chg="mod ord">
          <ac:chgData name="Rachel Weinberger" userId="848bacc7-fe2b-4586-822c-a8892652177d" providerId="ADAL" clId="{61367C1B-E216-4BA8-B0DF-D0DB1A8DDCB9}" dt="2022-06-15T14:39:47.828" v="622" actId="1076"/>
          <ac:spMkLst>
            <pc:docMk/>
            <pc:sldMk cId="1824130092" sldId="256"/>
            <ac:spMk id="2" creationId="{3E431BB7-9E22-D70C-1686-B4D8252B19B0}"/>
          </ac:spMkLst>
        </pc:spChg>
        <pc:spChg chg="del mod">
          <ac:chgData name="Rachel Weinberger" userId="848bacc7-fe2b-4586-822c-a8892652177d" providerId="ADAL" clId="{61367C1B-E216-4BA8-B0DF-D0DB1A8DDCB9}" dt="2022-06-14T11:55:32.974" v="5" actId="478"/>
          <ac:spMkLst>
            <pc:docMk/>
            <pc:sldMk cId="1824130092" sldId="256"/>
            <ac:spMk id="3" creationId="{52211B07-368E-1617-F1D0-0F3225D28609}"/>
          </ac:spMkLst>
        </pc:spChg>
        <pc:spChg chg="add del">
          <ac:chgData name="Rachel Weinberger" userId="848bacc7-fe2b-4586-822c-a8892652177d" providerId="ADAL" clId="{61367C1B-E216-4BA8-B0DF-D0DB1A8DDCB9}" dt="2022-06-14T11:56:03.186" v="8" actId="26606"/>
          <ac:spMkLst>
            <pc:docMk/>
            <pc:sldMk cId="1824130092" sldId="256"/>
            <ac:spMk id="7" creationId="{C1DD1A8A-57D5-4A81-AD04-532B043C5611}"/>
          </ac:spMkLst>
        </pc:spChg>
        <pc:spChg chg="add del">
          <ac:chgData name="Rachel Weinberger" userId="848bacc7-fe2b-4586-822c-a8892652177d" providerId="ADAL" clId="{61367C1B-E216-4BA8-B0DF-D0DB1A8DDCB9}" dt="2022-06-14T12:06:42.652" v="35" actId="26606"/>
          <ac:spMkLst>
            <pc:docMk/>
            <pc:sldMk cId="1824130092" sldId="256"/>
            <ac:spMk id="8" creationId="{16C5FA50-8D52-4617-AF91-5C7B1C8352F1}"/>
          </ac:spMkLst>
        </pc:spChg>
        <pc:spChg chg="add del">
          <ac:chgData name="Rachel Weinberger" userId="848bacc7-fe2b-4586-822c-a8892652177d" providerId="ADAL" clId="{61367C1B-E216-4BA8-B0DF-D0DB1A8DDCB9}" dt="2022-06-14T12:06:42.652" v="35" actId="26606"/>
          <ac:spMkLst>
            <pc:docMk/>
            <pc:sldMk cId="1824130092" sldId="256"/>
            <ac:spMk id="9" creationId="{E223798C-12AD-4B0C-A50C-D676347D67CF}"/>
          </ac:spMkLst>
        </pc:spChg>
        <pc:spChg chg="add del">
          <ac:chgData name="Rachel Weinberger" userId="848bacc7-fe2b-4586-822c-a8892652177d" providerId="ADAL" clId="{61367C1B-E216-4BA8-B0DF-D0DB1A8DDCB9}" dt="2022-06-14T11:55:27.719" v="3" actId="26606"/>
          <ac:spMkLst>
            <pc:docMk/>
            <pc:sldMk cId="1824130092" sldId="256"/>
            <ac:spMk id="10" creationId="{71B2258F-86CA-4D4D-8270-BC05FCDEBFB3}"/>
          </ac:spMkLst>
        </pc:spChg>
        <pc:spChg chg="add del">
          <ac:chgData name="Rachel Weinberger" userId="848bacc7-fe2b-4586-822c-a8892652177d" providerId="ADAL" clId="{61367C1B-E216-4BA8-B0DF-D0DB1A8DDCB9}" dt="2022-06-14T12:07:46.020" v="41" actId="26606"/>
          <ac:spMkLst>
            <pc:docMk/>
            <pc:sldMk cId="1824130092" sldId="256"/>
            <ac:spMk id="11" creationId="{87CC2527-562A-4F69-B487-4371E5B243E7}"/>
          </ac:spMkLst>
        </pc:spChg>
        <pc:spChg chg="add del">
          <ac:chgData name="Rachel Weinberger" userId="848bacc7-fe2b-4586-822c-a8892652177d" providerId="ADAL" clId="{61367C1B-E216-4BA8-B0DF-D0DB1A8DDCB9}" dt="2022-06-14T11:56:03.186" v="8" actId="26606"/>
          <ac:spMkLst>
            <pc:docMk/>
            <pc:sldMk cId="1824130092" sldId="256"/>
            <ac:spMk id="12" creationId="{007891EC-4501-44ED-A8C8-B11B6DB767AB}"/>
          </ac:spMkLst>
        </pc:spChg>
        <pc:spChg chg="add del">
          <ac:chgData name="Rachel Weinberger" userId="848bacc7-fe2b-4586-822c-a8892652177d" providerId="ADAL" clId="{61367C1B-E216-4BA8-B0DF-D0DB1A8DDCB9}" dt="2022-06-14T11:56:06.525" v="11" actId="26606"/>
          <ac:spMkLst>
            <pc:docMk/>
            <pc:sldMk cId="1824130092" sldId="256"/>
            <ac:spMk id="14" creationId="{06DA9DF9-31F7-4056-B42E-878CC92417B8}"/>
          </ac:spMkLst>
        </pc:spChg>
        <pc:spChg chg="add">
          <ac:chgData name="Rachel Weinberger" userId="848bacc7-fe2b-4586-822c-a8892652177d" providerId="ADAL" clId="{61367C1B-E216-4BA8-B0DF-D0DB1A8DDCB9}" dt="2022-06-14T12:07:46.020" v="41" actId="26606"/>
          <ac:spMkLst>
            <pc:docMk/>
            <pc:sldMk cId="1824130092" sldId="256"/>
            <ac:spMk id="15" creationId="{87CC2527-562A-4F69-B487-4371E5B243E7}"/>
          </ac:spMkLst>
        </pc:spChg>
        <pc:spChg chg="add del">
          <ac:chgData name="Rachel Weinberger" userId="848bacc7-fe2b-4586-822c-a8892652177d" providerId="ADAL" clId="{61367C1B-E216-4BA8-B0DF-D0DB1A8DDCB9}" dt="2022-06-14T11:56:27.534" v="13" actId="26606"/>
          <ac:spMkLst>
            <pc:docMk/>
            <pc:sldMk cId="1824130092" sldId="256"/>
            <ac:spMk id="16" creationId="{D4D28E87-62D2-4602-B72F-5F74AA236CC3}"/>
          </ac:spMkLst>
        </pc:spChg>
        <pc:spChg chg="add del">
          <ac:chgData name="Rachel Weinberger" userId="848bacc7-fe2b-4586-822c-a8892652177d" providerId="ADAL" clId="{61367C1B-E216-4BA8-B0DF-D0DB1A8DDCB9}" dt="2022-06-14T11:58:00.835" v="18" actId="26606"/>
          <ac:spMkLst>
            <pc:docMk/>
            <pc:sldMk cId="1824130092" sldId="256"/>
            <ac:spMk id="18" creationId="{F0DCC097-1DB8-4B6D-85D0-6FBA0E1CA4BA}"/>
          </ac:spMkLst>
        </pc:spChg>
        <pc:spChg chg="add del">
          <ac:chgData name="Rachel Weinberger" userId="848bacc7-fe2b-4586-822c-a8892652177d" providerId="ADAL" clId="{61367C1B-E216-4BA8-B0DF-D0DB1A8DDCB9}" dt="2022-06-14T11:58:00.835" v="18" actId="26606"/>
          <ac:spMkLst>
            <pc:docMk/>
            <pc:sldMk cId="1824130092" sldId="256"/>
            <ac:spMk id="19" creationId="{E0B58608-23C8-4441-994D-C6823EEE1DB7}"/>
          </ac:spMkLst>
        </pc:spChg>
        <pc:spChg chg="add del">
          <ac:chgData name="Rachel Weinberger" userId="848bacc7-fe2b-4586-822c-a8892652177d" providerId="ADAL" clId="{61367C1B-E216-4BA8-B0DF-D0DB1A8DDCB9}" dt="2022-06-14T11:58:00.835" v="17" actId="26606"/>
          <ac:spMkLst>
            <pc:docMk/>
            <pc:sldMk cId="1824130092" sldId="256"/>
            <ac:spMk id="24" creationId="{D4D28E87-62D2-4602-B72F-5F74AA236CC3}"/>
          </ac:spMkLst>
        </pc:spChg>
        <pc:picChg chg="add mod ord">
          <ac:chgData name="Rachel Weinberger" userId="848bacc7-fe2b-4586-822c-a8892652177d" providerId="ADAL" clId="{61367C1B-E216-4BA8-B0DF-D0DB1A8DDCB9}" dt="2022-06-15T14:39:27.414" v="621" actId="1076"/>
          <ac:picMkLst>
            <pc:docMk/>
            <pc:sldMk cId="1824130092" sldId="256"/>
            <ac:picMk id="5" creationId="{8BF1E902-713D-9CC0-2A61-65ED2828193D}"/>
          </ac:picMkLst>
        </pc:picChg>
        <pc:cxnChg chg="add del">
          <ac:chgData name="Rachel Weinberger" userId="848bacc7-fe2b-4586-822c-a8892652177d" providerId="ADAL" clId="{61367C1B-E216-4BA8-B0DF-D0DB1A8DDCB9}" dt="2022-06-14T12:07:46.020" v="41" actId="26606"/>
          <ac:cxnSpMkLst>
            <pc:docMk/>
            <pc:sldMk cId="1824130092" sldId="256"/>
            <ac:cxnSpMk id="13" creationId="{BCDAEC91-5BCE-4B55-9CC0-43EF94CB734B}"/>
          </ac:cxnSpMkLst>
        </pc:cxnChg>
        <pc:cxnChg chg="add">
          <ac:chgData name="Rachel Weinberger" userId="848bacc7-fe2b-4586-822c-a8892652177d" providerId="ADAL" clId="{61367C1B-E216-4BA8-B0DF-D0DB1A8DDCB9}" dt="2022-06-14T12:07:46.020" v="41" actId="26606"/>
          <ac:cxnSpMkLst>
            <pc:docMk/>
            <pc:sldMk cId="1824130092" sldId="256"/>
            <ac:cxnSpMk id="20" creationId="{BCDAEC91-5BCE-4B55-9CC0-43EF94CB734B}"/>
          </ac:cxnSpMkLst>
        </pc:cxnChg>
      </pc:sldChg>
      <pc:sldChg chg="addSp modSp mod ord setBg">
        <pc:chgData name="Rachel Weinberger" userId="848bacc7-fe2b-4586-822c-a8892652177d" providerId="ADAL" clId="{61367C1B-E216-4BA8-B0DF-D0DB1A8DDCB9}" dt="2022-06-15T15:46:34.256" v="1038"/>
        <pc:sldMkLst>
          <pc:docMk/>
          <pc:sldMk cId="1022531121" sldId="257"/>
        </pc:sldMkLst>
        <pc:spChg chg="mod ord">
          <ac:chgData name="Rachel Weinberger" userId="848bacc7-fe2b-4586-822c-a8892652177d" providerId="ADAL" clId="{61367C1B-E216-4BA8-B0DF-D0DB1A8DDCB9}" dt="2022-06-15T14:49:41.255" v="715" actId="20577"/>
          <ac:spMkLst>
            <pc:docMk/>
            <pc:sldMk cId="1022531121" sldId="257"/>
            <ac:spMk id="3" creationId="{8CEA069D-F35D-87EB-9C64-66B8338D5CC7}"/>
          </ac:spMkLst>
        </pc:spChg>
        <pc:spChg chg="mod">
          <ac:chgData name="Rachel Weinberger" userId="848bacc7-fe2b-4586-822c-a8892652177d" providerId="ADAL" clId="{61367C1B-E216-4BA8-B0DF-D0DB1A8DDCB9}" dt="2022-06-15T14:49:25.270" v="710" actId="26606"/>
          <ac:spMkLst>
            <pc:docMk/>
            <pc:sldMk cId="1022531121" sldId="257"/>
            <ac:spMk id="4" creationId="{13401CAC-243D-1B83-BDB4-67E3313178E8}"/>
          </ac:spMkLst>
        </pc:spChg>
        <pc:spChg chg="mod">
          <ac:chgData name="Rachel Weinberger" userId="848bacc7-fe2b-4586-822c-a8892652177d" providerId="ADAL" clId="{61367C1B-E216-4BA8-B0DF-D0DB1A8DDCB9}" dt="2022-06-15T14:49:47.387" v="716" actId="5793"/>
          <ac:spMkLst>
            <pc:docMk/>
            <pc:sldMk cId="1022531121" sldId="257"/>
            <ac:spMk id="5" creationId="{BA6A4AF8-FDB3-6E6A-296F-64DBFE8ECA00}"/>
          </ac:spMkLst>
        </pc:spChg>
        <pc:spChg chg="add">
          <ac:chgData name="Rachel Weinberger" userId="848bacc7-fe2b-4586-822c-a8892652177d" providerId="ADAL" clId="{61367C1B-E216-4BA8-B0DF-D0DB1A8DDCB9}" dt="2022-06-15T14:49:25.270" v="710" actId="26606"/>
          <ac:spMkLst>
            <pc:docMk/>
            <pc:sldMk cId="1022531121" sldId="257"/>
            <ac:spMk id="10" creationId="{4C608BEB-860E-4094-8511-78603564A75E}"/>
          </ac:spMkLst>
        </pc:spChg>
        <pc:cxnChg chg="add">
          <ac:chgData name="Rachel Weinberger" userId="848bacc7-fe2b-4586-822c-a8892652177d" providerId="ADAL" clId="{61367C1B-E216-4BA8-B0DF-D0DB1A8DDCB9}" dt="2022-06-15T14:49:25.270" v="710" actId="26606"/>
          <ac:cxnSpMkLst>
            <pc:docMk/>
            <pc:sldMk cId="1022531121" sldId="257"/>
            <ac:cxnSpMk id="12" creationId="{1F16A8D4-FE87-4604-88B2-394B5D1EB437}"/>
          </ac:cxnSpMkLst>
        </pc:cxnChg>
      </pc:sldChg>
      <pc:sldChg chg="modSp del mod">
        <pc:chgData name="Rachel Weinberger" userId="848bacc7-fe2b-4586-822c-a8892652177d" providerId="ADAL" clId="{61367C1B-E216-4BA8-B0DF-D0DB1A8DDCB9}" dt="2022-06-15T15:48:33.872" v="1109" actId="2696"/>
        <pc:sldMkLst>
          <pc:docMk/>
          <pc:sldMk cId="1794570418" sldId="258"/>
        </pc:sldMkLst>
        <pc:spChg chg="mod">
          <ac:chgData name="Rachel Weinberger" userId="848bacc7-fe2b-4586-822c-a8892652177d" providerId="ADAL" clId="{61367C1B-E216-4BA8-B0DF-D0DB1A8DDCB9}" dt="2022-06-15T15:43:50.928" v="1036" actId="20577"/>
          <ac:spMkLst>
            <pc:docMk/>
            <pc:sldMk cId="1794570418" sldId="258"/>
            <ac:spMk id="3" creationId="{8C50C293-3E51-7F26-E447-4ACC1420D294}"/>
          </ac:spMkLst>
        </pc:spChg>
      </pc:sldChg>
      <pc:sldChg chg="addSp delSp modSp mod ord setBg">
        <pc:chgData name="Rachel Weinberger" userId="848bacc7-fe2b-4586-822c-a8892652177d" providerId="ADAL" clId="{61367C1B-E216-4BA8-B0DF-D0DB1A8DDCB9}" dt="2022-06-15T15:00:02.434" v="792"/>
        <pc:sldMkLst>
          <pc:docMk/>
          <pc:sldMk cId="2140918954" sldId="259"/>
        </pc:sldMkLst>
        <pc:spChg chg="mod ord">
          <ac:chgData name="Rachel Weinberger" userId="848bacc7-fe2b-4586-822c-a8892652177d" providerId="ADAL" clId="{61367C1B-E216-4BA8-B0DF-D0DB1A8DDCB9}" dt="2022-06-15T14:47:12.137" v="708" actId="403"/>
          <ac:spMkLst>
            <pc:docMk/>
            <pc:sldMk cId="2140918954" sldId="259"/>
            <ac:spMk id="3" creationId="{E8E0DF9F-D2F4-D78B-35BF-E32F7AAD6509}"/>
          </ac:spMkLst>
        </pc:spChg>
        <pc:spChg chg="add del">
          <ac:chgData name="Rachel Weinberger" userId="848bacc7-fe2b-4586-822c-a8892652177d" providerId="ADAL" clId="{61367C1B-E216-4BA8-B0DF-D0DB1A8DDCB9}" dt="2022-06-14T12:34:17.705" v="113" actId="26606"/>
          <ac:spMkLst>
            <pc:docMk/>
            <pc:sldMk cId="2140918954" sldId="259"/>
            <ac:spMk id="14" creationId="{9D9CE3C4-25D7-403C-9312-F3B39099D298}"/>
          </ac:spMkLst>
        </pc:spChg>
        <pc:spChg chg="add del">
          <ac:chgData name="Rachel Weinberger" userId="848bacc7-fe2b-4586-822c-a8892652177d" providerId="ADAL" clId="{61367C1B-E216-4BA8-B0DF-D0DB1A8DDCB9}" dt="2022-06-15T14:44:10.429" v="658" actId="26606"/>
          <ac:spMkLst>
            <pc:docMk/>
            <pc:sldMk cId="2140918954" sldId="259"/>
            <ac:spMk id="35" creationId="{9D9CE3C4-25D7-403C-9312-F3B39099D298}"/>
          </ac:spMkLst>
        </pc:spChg>
        <pc:spChg chg="add">
          <ac:chgData name="Rachel Weinberger" userId="848bacc7-fe2b-4586-822c-a8892652177d" providerId="ADAL" clId="{61367C1B-E216-4BA8-B0DF-D0DB1A8DDCB9}" dt="2022-06-15T14:44:10.429" v="658" actId="26606"/>
          <ac:spMkLst>
            <pc:docMk/>
            <pc:sldMk cId="2140918954" sldId="259"/>
            <ac:spMk id="56" creationId="{9D9CE3C4-25D7-403C-9312-F3B39099D298}"/>
          </ac:spMkLst>
        </pc:spChg>
        <pc:grpChg chg="add del">
          <ac:chgData name="Rachel Weinberger" userId="848bacc7-fe2b-4586-822c-a8892652177d" providerId="ADAL" clId="{61367C1B-E216-4BA8-B0DF-D0DB1A8DDCB9}" dt="2022-06-14T12:34:17.705" v="113" actId="26606"/>
          <ac:grpSpMkLst>
            <pc:docMk/>
            <pc:sldMk cId="2140918954" sldId="259"/>
            <ac:grpSpMk id="16" creationId="{2E56C079-9BED-4728-8FAD-2F9E3A179149}"/>
          </ac:grpSpMkLst>
        </pc:grpChg>
        <pc:grpChg chg="add del">
          <ac:chgData name="Rachel Weinberger" userId="848bacc7-fe2b-4586-822c-a8892652177d" providerId="ADAL" clId="{61367C1B-E216-4BA8-B0DF-D0DB1A8DDCB9}" dt="2022-06-14T12:34:17.705" v="113" actId="26606"/>
          <ac:grpSpMkLst>
            <pc:docMk/>
            <pc:sldMk cId="2140918954" sldId="259"/>
            <ac:grpSpMk id="22" creationId="{DE51D1B5-E12D-46A1-B0B3-7BAB36C342F8}"/>
          </ac:grpSpMkLst>
        </pc:grpChg>
        <pc:grpChg chg="add del">
          <ac:chgData name="Rachel Weinberger" userId="848bacc7-fe2b-4586-822c-a8892652177d" providerId="ADAL" clId="{61367C1B-E216-4BA8-B0DF-D0DB1A8DDCB9}" dt="2022-06-14T12:34:17.705" v="113" actId="26606"/>
          <ac:grpSpMkLst>
            <pc:docMk/>
            <pc:sldMk cId="2140918954" sldId="259"/>
            <ac:grpSpMk id="27" creationId="{51AC3D20-E4ED-49E6-AADF-E32D5427ECD0}"/>
          </ac:grpSpMkLst>
        </pc:grpChg>
        <pc:grpChg chg="add del">
          <ac:chgData name="Rachel Weinberger" userId="848bacc7-fe2b-4586-822c-a8892652177d" providerId="ADAL" clId="{61367C1B-E216-4BA8-B0DF-D0DB1A8DDCB9}" dt="2022-06-15T14:44:10.429" v="658" actId="26606"/>
          <ac:grpSpMkLst>
            <pc:docMk/>
            <pc:sldMk cId="2140918954" sldId="259"/>
            <ac:grpSpMk id="37" creationId="{2E56C079-9BED-4728-8FAD-2F9E3A179149}"/>
          </ac:grpSpMkLst>
        </pc:grpChg>
        <pc:grpChg chg="add del">
          <ac:chgData name="Rachel Weinberger" userId="848bacc7-fe2b-4586-822c-a8892652177d" providerId="ADAL" clId="{61367C1B-E216-4BA8-B0DF-D0DB1A8DDCB9}" dt="2022-06-15T14:44:10.429" v="658" actId="26606"/>
          <ac:grpSpMkLst>
            <pc:docMk/>
            <pc:sldMk cId="2140918954" sldId="259"/>
            <ac:grpSpMk id="43" creationId="{DE51D1B5-E12D-46A1-B0B3-7BAB36C342F8}"/>
          </ac:grpSpMkLst>
        </pc:grpChg>
        <pc:grpChg chg="add del">
          <ac:chgData name="Rachel Weinberger" userId="848bacc7-fe2b-4586-822c-a8892652177d" providerId="ADAL" clId="{61367C1B-E216-4BA8-B0DF-D0DB1A8DDCB9}" dt="2022-06-15T14:44:10.429" v="658" actId="26606"/>
          <ac:grpSpMkLst>
            <pc:docMk/>
            <pc:sldMk cId="2140918954" sldId="259"/>
            <ac:grpSpMk id="48" creationId="{51AC3D20-E4ED-49E6-AADF-E32D5427ECD0}"/>
          </ac:grpSpMkLst>
        </pc:grpChg>
        <pc:grpChg chg="add">
          <ac:chgData name="Rachel Weinberger" userId="848bacc7-fe2b-4586-822c-a8892652177d" providerId="ADAL" clId="{61367C1B-E216-4BA8-B0DF-D0DB1A8DDCB9}" dt="2022-06-15T14:44:10.429" v="658" actId="26606"/>
          <ac:grpSpMkLst>
            <pc:docMk/>
            <pc:sldMk cId="2140918954" sldId="259"/>
            <ac:grpSpMk id="58" creationId="{2E56C079-9BED-4728-8FAD-2F9E3A179149}"/>
          </ac:grpSpMkLst>
        </pc:grpChg>
        <pc:grpChg chg="add">
          <ac:chgData name="Rachel Weinberger" userId="848bacc7-fe2b-4586-822c-a8892652177d" providerId="ADAL" clId="{61367C1B-E216-4BA8-B0DF-D0DB1A8DDCB9}" dt="2022-06-15T14:44:10.429" v="658" actId="26606"/>
          <ac:grpSpMkLst>
            <pc:docMk/>
            <pc:sldMk cId="2140918954" sldId="259"/>
            <ac:grpSpMk id="64" creationId="{DE51D1B5-E12D-46A1-B0B3-7BAB36C342F8}"/>
          </ac:grpSpMkLst>
        </pc:grpChg>
        <pc:grpChg chg="add">
          <ac:chgData name="Rachel Weinberger" userId="848bacc7-fe2b-4586-822c-a8892652177d" providerId="ADAL" clId="{61367C1B-E216-4BA8-B0DF-D0DB1A8DDCB9}" dt="2022-06-15T14:44:10.429" v="658" actId="26606"/>
          <ac:grpSpMkLst>
            <pc:docMk/>
            <pc:sldMk cId="2140918954" sldId="259"/>
            <ac:grpSpMk id="69" creationId="{51AC3D20-E4ED-49E6-AADF-E32D5427ECD0}"/>
          </ac:grpSpMkLst>
        </pc:grpChg>
        <pc:picChg chg="mod ord">
          <ac:chgData name="Rachel Weinberger" userId="848bacc7-fe2b-4586-822c-a8892652177d" providerId="ADAL" clId="{61367C1B-E216-4BA8-B0DF-D0DB1A8DDCB9}" dt="2022-06-14T12:10:14.640" v="46" actId="26606"/>
          <ac:picMkLst>
            <pc:docMk/>
            <pc:sldMk cId="2140918954" sldId="259"/>
            <ac:picMk id="5" creationId="{C0CD5EA2-49E4-52C1-AF5B-9FE2C1A44AE0}"/>
          </ac:picMkLst>
        </pc:picChg>
        <pc:picChg chg="mod">
          <ac:chgData name="Rachel Weinberger" userId="848bacc7-fe2b-4586-822c-a8892652177d" providerId="ADAL" clId="{61367C1B-E216-4BA8-B0DF-D0DB1A8DDCB9}" dt="2022-06-15T14:46:56.030" v="701" actId="1076"/>
          <ac:picMkLst>
            <pc:docMk/>
            <pc:sldMk cId="2140918954" sldId="259"/>
            <ac:picMk id="7" creationId="{B51D3A41-436D-DCA2-E29A-7320037BF410}"/>
          </ac:picMkLst>
        </pc:picChg>
        <pc:picChg chg="mod">
          <ac:chgData name="Rachel Weinberger" userId="848bacc7-fe2b-4586-822c-a8892652177d" providerId="ADAL" clId="{61367C1B-E216-4BA8-B0DF-D0DB1A8DDCB9}" dt="2022-06-14T12:10:14.640" v="46" actId="26606"/>
          <ac:picMkLst>
            <pc:docMk/>
            <pc:sldMk cId="2140918954" sldId="259"/>
            <ac:picMk id="9" creationId="{7EFB1494-49DC-B42C-B617-216A41B721B7}"/>
          </ac:picMkLst>
        </pc:picChg>
        <pc:picChg chg="add del mod">
          <ac:chgData name="Rachel Weinberger" userId="848bacc7-fe2b-4586-822c-a8892652177d" providerId="ADAL" clId="{61367C1B-E216-4BA8-B0DF-D0DB1A8DDCB9}" dt="2022-06-15T14:43:26.910" v="652" actId="478"/>
          <ac:picMkLst>
            <pc:docMk/>
            <pc:sldMk cId="2140918954" sldId="259"/>
            <ac:picMk id="20" creationId="{9EA94ECC-4B7F-7F80-E92D-A6A62E7C95A3}"/>
          </ac:picMkLst>
        </pc:picChg>
      </pc:sldChg>
      <pc:sldChg chg="addSp delSp modSp del mod setBg modShow">
        <pc:chgData name="Rachel Weinberger" userId="848bacc7-fe2b-4586-822c-a8892652177d" providerId="ADAL" clId="{61367C1B-E216-4BA8-B0DF-D0DB1A8DDCB9}" dt="2022-06-15T15:48:39.881" v="1110" actId="2696"/>
        <pc:sldMkLst>
          <pc:docMk/>
          <pc:sldMk cId="2687348124" sldId="260"/>
        </pc:sldMkLst>
        <pc:spChg chg="mod">
          <ac:chgData name="Rachel Weinberger" userId="848bacc7-fe2b-4586-822c-a8892652177d" providerId="ADAL" clId="{61367C1B-E216-4BA8-B0DF-D0DB1A8DDCB9}" dt="2022-06-15T14:50:24.051" v="720" actId="26606"/>
          <ac:spMkLst>
            <pc:docMk/>
            <pc:sldMk cId="2687348124" sldId="260"/>
            <ac:spMk id="4" creationId="{5AA87F65-32CF-AFB8-BE20-D3ADDA4C0162}"/>
          </ac:spMkLst>
        </pc:spChg>
        <pc:spChg chg="add del">
          <ac:chgData name="Rachel Weinberger" userId="848bacc7-fe2b-4586-822c-a8892652177d" providerId="ADAL" clId="{61367C1B-E216-4BA8-B0DF-D0DB1A8DDCB9}" dt="2022-06-15T14:50:21.988" v="718" actId="26606"/>
          <ac:spMkLst>
            <pc:docMk/>
            <pc:sldMk cId="2687348124" sldId="260"/>
            <ac:spMk id="9" creationId="{09588DA8-065E-4F6F-8EFD-43104AB2E0CF}"/>
          </ac:spMkLst>
        </pc:spChg>
        <pc:spChg chg="add del">
          <ac:chgData name="Rachel Weinberger" userId="848bacc7-fe2b-4586-822c-a8892652177d" providerId="ADAL" clId="{61367C1B-E216-4BA8-B0DF-D0DB1A8DDCB9}" dt="2022-06-15T14:50:21.988" v="718" actId="26606"/>
          <ac:spMkLst>
            <pc:docMk/>
            <pc:sldMk cId="2687348124" sldId="260"/>
            <ac:spMk id="11" creationId="{C4285719-470E-454C-AF62-8323075F1F5B}"/>
          </ac:spMkLst>
        </pc:spChg>
        <pc:spChg chg="add del">
          <ac:chgData name="Rachel Weinberger" userId="848bacc7-fe2b-4586-822c-a8892652177d" providerId="ADAL" clId="{61367C1B-E216-4BA8-B0DF-D0DB1A8DDCB9}" dt="2022-06-15T14:50:21.988" v="718" actId="26606"/>
          <ac:spMkLst>
            <pc:docMk/>
            <pc:sldMk cId="2687348124" sldId="260"/>
            <ac:spMk id="13" creationId="{CD9FE4EF-C4D8-49A0-B2FF-81D8DB7D8A24}"/>
          </ac:spMkLst>
        </pc:spChg>
        <pc:spChg chg="add del">
          <ac:chgData name="Rachel Weinberger" userId="848bacc7-fe2b-4586-822c-a8892652177d" providerId="ADAL" clId="{61367C1B-E216-4BA8-B0DF-D0DB1A8DDCB9}" dt="2022-06-15T14:50:21.988" v="718" actId="26606"/>
          <ac:spMkLst>
            <pc:docMk/>
            <pc:sldMk cId="2687348124" sldId="260"/>
            <ac:spMk id="15" creationId="{4300840D-0A0B-4512-BACA-B439D5B9C57C}"/>
          </ac:spMkLst>
        </pc:spChg>
        <pc:spChg chg="add del">
          <ac:chgData name="Rachel Weinberger" userId="848bacc7-fe2b-4586-822c-a8892652177d" providerId="ADAL" clId="{61367C1B-E216-4BA8-B0DF-D0DB1A8DDCB9}" dt="2022-06-15T14:50:21.988" v="718" actId="26606"/>
          <ac:spMkLst>
            <pc:docMk/>
            <pc:sldMk cId="2687348124" sldId="260"/>
            <ac:spMk id="17" creationId="{D2B78728-A580-49A7-84F9-6EF6F583ADE0}"/>
          </ac:spMkLst>
        </pc:spChg>
        <pc:spChg chg="add del">
          <ac:chgData name="Rachel Weinberger" userId="848bacc7-fe2b-4586-822c-a8892652177d" providerId="ADAL" clId="{61367C1B-E216-4BA8-B0DF-D0DB1A8DDCB9}" dt="2022-06-15T14:50:21.988" v="718" actId="26606"/>
          <ac:spMkLst>
            <pc:docMk/>
            <pc:sldMk cId="2687348124" sldId="260"/>
            <ac:spMk id="19" creationId="{38FAA1A1-D861-433F-88FA-1E9D6FD31D11}"/>
          </ac:spMkLst>
        </pc:spChg>
        <pc:spChg chg="add del">
          <ac:chgData name="Rachel Weinberger" userId="848bacc7-fe2b-4586-822c-a8892652177d" providerId="ADAL" clId="{61367C1B-E216-4BA8-B0DF-D0DB1A8DDCB9}" dt="2022-06-15T14:50:21.988" v="718" actId="26606"/>
          <ac:spMkLst>
            <pc:docMk/>
            <pc:sldMk cId="2687348124" sldId="260"/>
            <ac:spMk id="21" creationId="{8D71EDA1-87BF-4D5D-AB79-F346FD19278A}"/>
          </ac:spMkLst>
        </pc:spChg>
        <pc:spChg chg="add del">
          <ac:chgData name="Rachel Weinberger" userId="848bacc7-fe2b-4586-822c-a8892652177d" providerId="ADAL" clId="{61367C1B-E216-4BA8-B0DF-D0DB1A8DDCB9}" dt="2022-06-15T14:50:24.051" v="720" actId="26606"/>
          <ac:spMkLst>
            <pc:docMk/>
            <pc:sldMk cId="2687348124" sldId="260"/>
            <ac:spMk id="23" creationId="{C7FA33FF-088D-4F16-95A2-2C64D353DEA8}"/>
          </ac:spMkLst>
        </pc:spChg>
        <pc:spChg chg="add del">
          <ac:chgData name="Rachel Weinberger" userId="848bacc7-fe2b-4586-822c-a8892652177d" providerId="ADAL" clId="{61367C1B-E216-4BA8-B0DF-D0DB1A8DDCB9}" dt="2022-06-15T14:50:24.051" v="720" actId="26606"/>
          <ac:spMkLst>
            <pc:docMk/>
            <pc:sldMk cId="2687348124" sldId="260"/>
            <ac:spMk id="24" creationId="{A376EFB1-01CF-419F-ABF1-2AF02BBFCBD1}"/>
          </ac:spMkLst>
        </pc:spChg>
        <pc:spChg chg="add del">
          <ac:chgData name="Rachel Weinberger" userId="848bacc7-fe2b-4586-822c-a8892652177d" providerId="ADAL" clId="{61367C1B-E216-4BA8-B0DF-D0DB1A8DDCB9}" dt="2022-06-15T14:50:24.051" v="720" actId="26606"/>
          <ac:spMkLst>
            <pc:docMk/>
            <pc:sldMk cId="2687348124" sldId="260"/>
            <ac:spMk id="25" creationId="{FF9DEA15-78BD-4750-AA18-B9F28A6D5AB8}"/>
          </ac:spMkLst>
        </pc:spChg>
      </pc:sldChg>
      <pc:sldChg chg="addSp delSp modSp new mod setBg modNotesTx">
        <pc:chgData name="Rachel Weinberger" userId="848bacc7-fe2b-4586-822c-a8892652177d" providerId="ADAL" clId="{61367C1B-E216-4BA8-B0DF-D0DB1A8DDCB9}" dt="2022-06-15T15:48:07.314" v="1108" actId="20577"/>
        <pc:sldMkLst>
          <pc:docMk/>
          <pc:sldMk cId="433914542" sldId="261"/>
        </pc:sldMkLst>
        <pc:spChg chg="mod">
          <ac:chgData name="Rachel Weinberger" userId="848bacc7-fe2b-4586-822c-a8892652177d" providerId="ADAL" clId="{61367C1B-E216-4BA8-B0DF-D0DB1A8DDCB9}" dt="2022-06-15T15:47:22.800" v="1048" actId="20577"/>
          <ac:spMkLst>
            <pc:docMk/>
            <pc:sldMk cId="433914542" sldId="261"/>
            <ac:spMk id="2" creationId="{12666FB7-41C8-0A0D-412A-AF9D3D3DCBF5}"/>
          </ac:spMkLst>
        </pc:spChg>
        <pc:spChg chg="del">
          <ac:chgData name="Rachel Weinberger" userId="848bacc7-fe2b-4586-822c-a8892652177d" providerId="ADAL" clId="{61367C1B-E216-4BA8-B0DF-D0DB1A8DDCB9}" dt="2022-06-15T15:47:03.059" v="1042" actId="478"/>
          <ac:spMkLst>
            <pc:docMk/>
            <pc:sldMk cId="433914542" sldId="261"/>
            <ac:spMk id="3" creationId="{702DB71E-CD4C-36EC-3759-71408D8A95FF}"/>
          </ac:spMkLst>
        </pc:spChg>
        <pc:spChg chg="add del">
          <ac:chgData name="Rachel Weinberger" userId="848bacc7-fe2b-4586-822c-a8892652177d" providerId="ADAL" clId="{61367C1B-E216-4BA8-B0DF-D0DB1A8DDCB9}" dt="2022-06-14T13:46:00.059" v="116"/>
          <ac:spMkLst>
            <pc:docMk/>
            <pc:sldMk cId="433914542" sldId="261"/>
            <ac:spMk id="4" creationId="{F1983A76-9AF3-1D29-BE7B-A19CBDAB7C15}"/>
          </ac:spMkLst>
        </pc:spChg>
        <pc:picChg chg="add mod">
          <ac:chgData name="Rachel Weinberger" userId="848bacc7-fe2b-4586-822c-a8892652177d" providerId="ADAL" clId="{61367C1B-E216-4BA8-B0DF-D0DB1A8DDCB9}" dt="2022-06-15T15:47:18.031" v="1047" actId="14100"/>
          <ac:picMkLst>
            <pc:docMk/>
            <pc:sldMk cId="433914542" sldId="261"/>
            <ac:picMk id="5" creationId="{D32A2734-6DD8-0E5A-B201-EACFFFCBB5C5}"/>
          </ac:picMkLst>
        </pc:picChg>
      </pc:sldChg>
      <pc:sldChg chg="addSp delSp modSp new mod setBg">
        <pc:chgData name="Rachel Weinberger" userId="848bacc7-fe2b-4586-822c-a8892652177d" providerId="ADAL" clId="{61367C1B-E216-4BA8-B0DF-D0DB1A8DDCB9}" dt="2022-06-15T15:00:02.434" v="792"/>
        <pc:sldMkLst>
          <pc:docMk/>
          <pc:sldMk cId="1873490842" sldId="262"/>
        </pc:sldMkLst>
        <pc:spChg chg="mod">
          <ac:chgData name="Rachel Weinberger" userId="848bacc7-fe2b-4586-822c-a8892652177d" providerId="ADAL" clId="{61367C1B-E216-4BA8-B0DF-D0DB1A8DDCB9}" dt="2022-06-15T14:40:28.431" v="636" actId="1076"/>
          <ac:spMkLst>
            <pc:docMk/>
            <pc:sldMk cId="1873490842" sldId="262"/>
            <ac:spMk id="2" creationId="{656C53E6-DD87-0823-FFFE-EA88C1D4FDCF}"/>
          </ac:spMkLst>
        </pc:spChg>
        <pc:spChg chg="del">
          <ac:chgData name="Rachel Weinberger" userId="848bacc7-fe2b-4586-822c-a8892652177d" providerId="ADAL" clId="{61367C1B-E216-4BA8-B0DF-D0DB1A8DDCB9}" dt="2022-06-15T14:16:13.850" v="266" actId="478"/>
          <ac:spMkLst>
            <pc:docMk/>
            <pc:sldMk cId="1873490842" sldId="262"/>
            <ac:spMk id="3" creationId="{412412C8-EA04-D530-CD54-C91CC7337789}"/>
          </ac:spMkLst>
        </pc:spChg>
        <pc:spChg chg="add">
          <ac:chgData name="Rachel Weinberger" userId="848bacc7-fe2b-4586-822c-a8892652177d" providerId="ADAL" clId="{61367C1B-E216-4BA8-B0DF-D0DB1A8DDCB9}" dt="2022-06-15T14:37:42.031" v="593" actId="26606"/>
          <ac:spMkLst>
            <pc:docMk/>
            <pc:sldMk cId="1873490842" sldId="262"/>
            <ac:spMk id="7" creationId="{A8DB9CD9-59B1-4D73-BC4C-98796A48EF9B}"/>
          </ac:spMkLst>
        </pc:spChg>
        <pc:spChg chg="add">
          <ac:chgData name="Rachel Weinberger" userId="848bacc7-fe2b-4586-822c-a8892652177d" providerId="ADAL" clId="{61367C1B-E216-4BA8-B0DF-D0DB1A8DDCB9}" dt="2022-06-15T14:37:42.031" v="593" actId="26606"/>
          <ac:spMkLst>
            <pc:docMk/>
            <pc:sldMk cId="1873490842" sldId="262"/>
            <ac:spMk id="9" creationId="{8874A6A9-41FF-4E33-AFA8-F9F81436A59E}"/>
          </ac:spMkLst>
        </pc:spChg>
        <pc:grpChg chg="add">
          <ac:chgData name="Rachel Weinberger" userId="848bacc7-fe2b-4586-822c-a8892652177d" providerId="ADAL" clId="{61367C1B-E216-4BA8-B0DF-D0DB1A8DDCB9}" dt="2022-06-15T14:37:42.031" v="593" actId="26606"/>
          <ac:grpSpMkLst>
            <pc:docMk/>
            <pc:sldMk cId="1873490842" sldId="262"/>
            <ac:grpSpMk id="11" creationId="{721D730E-1F97-4071-B143-B05E6D2599BC}"/>
          </ac:grpSpMkLst>
        </pc:grpChg>
      </pc:sldChg>
      <pc:sldChg chg="addSp delSp modSp new mod setBg setClrOvrMap">
        <pc:chgData name="Rachel Weinberger" userId="848bacc7-fe2b-4586-822c-a8892652177d" providerId="ADAL" clId="{61367C1B-E216-4BA8-B0DF-D0DB1A8DDCB9}" dt="2022-06-15T15:00:02.434" v="792"/>
        <pc:sldMkLst>
          <pc:docMk/>
          <pc:sldMk cId="4030126491" sldId="263"/>
        </pc:sldMkLst>
        <pc:spChg chg="del">
          <ac:chgData name="Rachel Weinberger" userId="848bacc7-fe2b-4586-822c-a8892652177d" providerId="ADAL" clId="{61367C1B-E216-4BA8-B0DF-D0DB1A8DDCB9}" dt="2022-06-15T14:52:39.259" v="724" actId="478"/>
          <ac:spMkLst>
            <pc:docMk/>
            <pc:sldMk cId="4030126491" sldId="263"/>
            <ac:spMk id="2" creationId="{D41FE5AA-F763-6B59-B5B2-678FC0187BCF}"/>
          </ac:spMkLst>
        </pc:spChg>
        <pc:spChg chg="del">
          <ac:chgData name="Rachel Weinberger" userId="848bacc7-fe2b-4586-822c-a8892652177d" providerId="ADAL" clId="{61367C1B-E216-4BA8-B0DF-D0DB1A8DDCB9}" dt="2022-06-15T14:52:43.296" v="725" actId="478"/>
          <ac:spMkLst>
            <pc:docMk/>
            <pc:sldMk cId="4030126491" sldId="263"/>
            <ac:spMk id="3" creationId="{0305DE90-1939-F4D8-7D74-254A5316CDAE}"/>
          </ac:spMkLst>
        </pc:spChg>
        <pc:spChg chg="add del mod">
          <ac:chgData name="Rachel Weinberger" userId="848bacc7-fe2b-4586-822c-a8892652177d" providerId="ADAL" clId="{61367C1B-E216-4BA8-B0DF-D0DB1A8DDCB9}" dt="2022-06-15T14:57:56.835" v="779" actId="26606"/>
          <ac:spMkLst>
            <pc:docMk/>
            <pc:sldMk cId="4030126491" sldId="263"/>
            <ac:spMk id="5" creationId="{7011667B-5D25-8E8D-B562-51FB8E4BF6B8}"/>
          </ac:spMkLst>
        </pc:spChg>
        <pc:spChg chg="add del">
          <ac:chgData name="Rachel Weinberger" userId="848bacc7-fe2b-4586-822c-a8892652177d" providerId="ADAL" clId="{61367C1B-E216-4BA8-B0DF-D0DB1A8DDCB9}" dt="2022-06-15T14:58:26.292" v="783" actId="26606"/>
          <ac:spMkLst>
            <pc:docMk/>
            <pc:sldMk cId="4030126491" sldId="263"/>
            <ac:spMk id="11" creationId="{A7AE9375-4664-4DB2-922D-2782A6E439AC}"/>
          </ac:spMkLst>
        </pc:spChg>
        <pc:spChg chg="add del">
          <ac:chgData name="Rachel Weinberger" userId="848bacc7-fe2b-4586-822c-a8892652177d" providerId="ADAL" clId="{61367C1B-E216-4BA8-B0DF-D0DB1A8DDCB9}" dt="2022-06-15T14:58:26.292" v="783" actId="26606"/>
          <ac:spMkLst>
            <pc:docMk/>
            <pc:sldMk cId="4030126491" sldId="263"/>
            <ac:spMk id="15" creationId="{9DD005C1-8C51-42D6-9BEE-B9B83849743D}"/>
          </ac:spMkLst>
        </pc:spChg>
        <pc:spChg chg="add del">
          <ac:chgData name="Rachel Weinberger" userId="848bacc7-fe2b-4586-822c-a8892652177d" providerId="ADAL" clId="{61367C1B-E216-4BA8-B0DF-D0DB1A8DDCB9}" dt="2022-06-15T14:58:26.289" v="782" actId="26606"/>
          <ac:spMkLst>
            <pc:docMk/>
            <pc:sldMk cId="4030126491" sldId="263"/>
            <ac:spMk id="20" creationId="{1A9F7B4E-B03D-4F64-BE33-00D074458D45}"/>
          </ac:spMkLst>
        </pc:spChg>
        <pc:spChg chg="add del">
          <ac:chgData name="Rachel Weinberger" userId="848bacc7-fe2b-4586-822c-a8892652177d" providerId="ADAL" clId="{61367C1B-E216-4BA8-B0DF-D0DB1A8DDCB9}" dt="2022-06-15T14:58:26.289" v="782" actId="26606"/>
          <ac:spMkLst>
            <pc:docMk/>
            <pc:sldMk cId="4030126491" sldId="263"/>
            <ac:spMk id="22" creationId="{7E2BE7F7-CA89-4002-ACCE-A478AEA24F5E}"/>
          </ac:spMkLst>
        </pc:spChg>
        <pc:spChg chg="add">
          <ac:chgData name="Rachel Weinberger" userId="848bacc7-fe2b-4586-822c-a8892652177d" providerId="ADAL" clId="{61367C1B-E216-4BA8-B0DF-D0DB1A8DDCB9}" dt="2022-06-15T14:58:26.292" v="783" actId="26606"/>
          <ac:spMkLst>
            <pc:docMk/>
            <pc:sldMk cId="4030126491" sldId="263"/>
            <ac:spMk id="24" creationId="{216BB327-7AA9-4EC5-815F-9D8E6BC53E34}"/>
          </ac:spMkLst>
        </pc:spChg>
        <pc:graphicFrameChg chg="add mod modGraphic">
          <ac:chgData name="Rachel Weinberger" userId="848bacc7-fe2b-4586-822c-a8892652177d" providerId="ADAL" clId="{61367C1B-E216-4BA8-B0DF-D0DB1A8DDCB9}" dt="2022-06-15T14:59:30.389" v="789" actId="1076"/>
          <ac:graphicFrameMkLst>
            <pc:docMk/>
            <pc:sldMk cId="4030126491" sldId="263"/>
            <ac:graphicFrameMk id="7" creationId="{E8552DB7-B583-7A76-02CD-1B58532923FD}"/>
          </ac:graphicFrameMkLst>
        </pc:graphicFrameChg>
        <pc:cxnChg chg="add del">
          <ac:chgData name="Rachel Weinberger" userId="848bacc7-fe2b-4586-822c-a8892652177d" providerId="ADAL" clId="{61367C1B-E216-4BA8-B0DF-D0DB1A8DDCB9}" dt="2022-06-15T14:58:26.292" v="783" actId="26606"/>
          <ac:cxnSpMkLst>
            <pc:docMk/>
            <pc:sldMk cId="4030126491" sldId="263"/>
            <ac:cxnSpMk id="13" creationId="{EE504C98-6397-41C1-A8D8-2D9C4ED307E0}"/>
          </ac:cxnSpMkLst>
        </pc:cxnChg>
      </pc:sldChg>
      <pc:sldChg chg="addSp delSp modSp new mod setBg modNotesTx">
        <pc:chgData name="Rachel Weinberger" userId="848bacc7-fe2b-4586-822c-a8892652177d" providerId="ADAL" clId="{61367C1B-E216-4BA8-B0DF-D0DB1A8DDCB9}" dt="2022-06-15T15:16:44.673" v="914"/>
        <pc:sldMkLst>
          <pc:docMk/>
          <pc:sldMk cId="4149677742" sldId="264"/>
        </pc:sldMkLst>
        <pc:spChg chg="mod">
          <ac:chgData name="Rachel Weinberger" userId="848bacc7-fe2b-4586-822c-a8892652177d" providerId="ADAL" clId="{61367C1B-E216-4BA8-B0DF-D0DB1A8DDCB9}" dt="2022-06-15T15:15:55.988" v="913" actId="1076"/>
          <ac:spMkLst>
            <pc:docMk/>
            <pc:sldMk cId="4149677742" sldId="264"/>
            <ac:spMk id="2" creationId="{B144B95E-7753-F94B-33D9-FA2FC94C4C43}"/>
          </ac:spMkLst>
        </pc:spChg>
        <pc:spChg chg="del">
          <ac:chgData name="Rachel Weinberger" userId="848bacc7-fe2b-4586-822c-a8892652177d" providerId="ADAL" clId="{61367C1B-E216-4BA8-B0DF-D0DB1A8DDCB9}" dt="2022-06-15T15:01:41.734" v="799" actId="478"/>
          <ac:spMkLst>
            <pc:docMk/>
            <pc:sldMk cId="4149677742" sldId="264"/>
            <ac:spMk id="3" creationId="{7AF66DA6-5C1A-436D-7B21-ABD3B7F64E53}"/>
          </ac:spMkLst>
        </pc:spChg>
        <pc:spChg chg="add del">
          <ac:chgData name="Rachel Weinberger" userId="848bacc7-fe2b-4586-822c-a8892652177d" providerId="ADAL" clId="{61367C1B-E216-4BA8-B0DF-D0DB1A8DDCB9}" dt="2022-06-15T15:01:46.583" v="803"/>
          <ac:spMkLst>
            <pc:docMk/>
            <pc:sldMk cId="4149677742" sldId="264"/>
            <ac:spMk id="4" creationId="{4176B6FD-95F0-CCA6-85DE-B6A6CB6C541A}"/>
          </ac:spMkLst>
        </pc:spChg>
        <pc:spChg chg="add mod ord">
          <ac:chgData name="Rachel Weinberger" userId="848bacc7-fe2b-4586-822c-a8892652177d" providerId="ADAL" clId="{61367C1B-E216-4BA8-B0DF-D0DB1A8DDCB9}" dt="2022-06-15T15:11:04.388" v="864" actId="167"/>
          <ac:spMkLst>
            <pc:docMk/>
            <pc:sldMk cId="4149677742" sldId="264"/>
            <ac:spMk id="7" creationId="{83C2518B-2D83-4C8F-8074-CCE1A45461E6}"/>
          </ac:spMkLst>
        </pc:spChg>
        <pc:spChg chg="add del">
          <ac:chgData name="Rachel Weinberger" userId="848bacc7-fe2b-4586-822c-a8892652177d" providerId="ADAL" clId="{61367C1B-E216-4BA8-B0DF-D0DB1A8DDCB9}" dt="2022-06-15T15:07:24.314" v="838"/>
          <ac:spMkLst>
            <pc:docMk/>
            <pc:sldMk cId="4149677742" sldId="264"/>
            <ac:spMk id="8" creationId="{CD4EB100-88AE-5D06-E0C2-05D2A452DDEB}"/>
          </ac:spMkLst>
        </pc:spChg>
        <pc:spChg chg="add del">
          <ac:chgData name="Rachel Weinberger" userId="848bacc7-fe2b-4586-822c-a8892652177d" providerId="ADAL" clId="{61367C1B-E216-4BA8-B0DF-D0DB1A8DDCB9}" dt="2022-06-15T15:08:34.663" v="846"/>
          <ac:spMkLst>
            <pc:docMk/>
            <pc:sldMk cId="4149677742" sldId="264"/>
            <ac:spMk id="10" creationId="{7FA8AD22-5125-A755-0068-BC3E83E24B79}"/>
          </ac:spMkLst>
        </pc:spChg>
        <pc:spChg chg="add del mod">
          <ac:chgData name="Rachel Weinberger" userId="848bacc7-fe2b-4586-822c-a8892652177d" providerId="ADAL" clId="{61367C1B-E216-4BA8-B0DF-D0DB1A8DDCB9}" dt="2022-06-15T15:10:26.395" v="857"/>
          <ac:spMkLst>
            <pc:docMk/>
            <pc:sldMk cId="4149677742" sldId="264"/>
            <ac:spMk id="13" creationId="{4C82D4BB-DAEF-3B5E-58F6-364286D37666}"/>
          </ac:spMkLst>
        </pc:spChg>
        <pc:spChg chg="add del mod">
          <ac:chgData name="Rachel Weinberger" userId="848bacc7-fe2b-4586-822c-a8892652177d" providerId="ADAL" clId="{61367C1B-E216-4BA8-B0DF-D0DB1A8DDCB9}" dt="2022-06-15T15:13:40.419" v="886"/>
          <ac:spMkLst>
            <pc:docMk/>
            <pc:sldMk cId="4149677742" sldId="264"/>
            <ac:spMk id="16" creationId="{9D11EAB8-5051-695C-A765-9A4DA417F3C1}"/>
          </ac:spMkLst>
        </pc:spChg>
        <pc:spChg chg="add del mod">
          <ac:chgData name="Rachel Weinberger" userId="848bacc7-fe2b-4586-822c-a8892652177d" providerId="ADAL" clId="{61367C1B-E216-4BA8-B0DF-D0DB1A8DDCB9}" dt="2022-06-15T15:13:39.570" v="885"/>
          <ac:spMkLst>
            <pc:docMk/>
            <pc:sldMk cId="4149677742" sldId="264"/>
            <ac:spMk id="17" creationId="{3B9299DE-5C80-46E7-548A-DC99FB5FD477}"/>
          </ac:spMkLst>
        </pc:spChg>
        <pc:spChg chg="add mod">
          <ac:chgData name="Rachel Weinberger" userId="848bacc7-fe2b-4586-822c-a8892652177d" providerId="ADAL" clId="{61367C1B-E216-4BA8-B0DF-D0DB1A8DDCB9}" dt="2022-06-15T15:15:06.679" v="898" actId="1076"/>
          <ac:spMkLst>
            <pc:docMk/>
            <pc:sldMk cId="4149677742" sldId="264"/>
            <ac:spMk id="18" creationId="{0D79E69B-B01C-D907-A8AD-F7911D619DA3}"/>
          </ac:spMkLst>
        </pc:spChg>
        <pc:spChg chg="add del">
          <ac:chgData name="Rachel Weinberger" userId="848bacc7-fe2b-4586-822c-a8892652177d" providerId="ADAL" clId="{61367C1B-E216-4BA8-B0DF-D0DB1A8DDCB9}" dt="2022-06-15T15:15:33.004" v="909"/>
          <ac:spMkLst>
            <pc:docMk/>
            <pc:sldMk cId="4149677742" sldId="264"/>
            <ac:spMk id="19" creationId="{CB2CDDE1-63DD-0F0F-4CB2-59BC471A0708}"/>
          </ac:spMkLst>
        </pc:spChg>
        <pc:grpChg chg="add mod">
          <ac:chgData name="Rachel Weinberger" userId="848bacc7-fe2b-4586-822c-a8892652177d" providerId="ADAL" clId="{61367C1B-E216-4BA8-B0DF-D0DB1A8DDCB9}" dt="2022-06-15T15:10:25.962" v="856" actId="164"/>
          <ac:grpSpMkLst>
            <pc:docMk/>
            <pc:sldMk cId="4149677742" sldId="264"/>
            <ac:grpSpMk id="14" creationId="{5B3C952F-4D6E-7A75-8578-B2F9C2E76EE3}"/>
          </ac:grpSpMkLst>
        </pc:grpChg>
        <pc:picChg chg="add mod">
          <ac:chgData name="Rachel Weinberger" userId="848bacc7-fe2b-4586-822c-a8892652177d" providerId="ADAL" clId="{61367C1B-E216-4BA8-B0DF-D0DB1A8DDCB9}" dt="2022-06-15T15:02:51.545" v="808" actId="1076"/>
          <ac:picMkLst>
            <pc:docMk/>
            <pc:sldMk cId="4149677742" sldId="264"/>
            <ac:picMk id="5" creationId="{5902947B-1C0E-53B9-45C6-DA317C84C8EE}"/>
          </ac:picMkLst>
        </pc:picChg>
        <pc:picChg chg="add mod">
          <ac:chgData name="Rachel Weinberger" userId="848bacc7-fe2b-4586-822c-a8892652177d" providerId="ADAL" clId="{61367C1B-E216-4BA8-B0DF-D0DB1A8DDCB9}" dt="2022-06-15T15:03:41.948" v="816" actId="1076"/>
          <ac:picMkLst>
            <pc:docMk/>
            <pc:sldMk cId="4149677742" sldId="264"/>
            <ac:picMk id="6" creationId="{462742EC-6A0F-630D-A56A-87210108B64F}"/>
          </ac:picMkLst>
        </pc:picChg>
        <pc:picChg chg="add mod">
          <ac:chgData name="Rachel Weinberger" userId="848bacc7-fe2b-4586-822c-a8892652177d" providerId="ADAL" clId="{61367C1B-E216-4BA8-B0DF-D0DB1A8DDCB9}" dt="2022-06-15T15:08:08.114" v="844" actId="1076"/>
          <ac:picMkLst>
            <pc:docMk/>
            <pc:sldMk cId="4149677742" sldId="264"/>
            <ac:picMk id="9" creationId="{EF7F7B86-8033-43C2-AAA8-80BF90FE7541}"/>
          </ac:picMkLst>
        </pc:picChg>
        <pc:picChg chg="add mod">
          <ac:chgData name="Rachel Weinberger" userId="848bacc7-fe2b-4586-822c-a8892652177d" providerId="ADAL" clId="{61367C1B-E216-4BA8-B0DF-D0DB1A8DDCB9}" dt="2022-06-15T15:14:47.126" v="894" actId="1076"/>
          <ac:picMkLst>
            <pc:docMk/>
            <pc:sldMk cId="4149677742" sldId="264"/>
            <ac:picMk id="11" creationId="{08B5F109-F7D0-93B1-8009-0FC2CB42D67C}"/>
          </ac:picMkLst>
        </pc:picChg>
        <pc:picChg chg="add del mod">
          <ac:chgData name="Rachel Weinberger" userId="848bacc7-fe2b-4586-822c-a8892652177d" providerId="ADAL" clId="{61367C1B-E216-4BA8-B0DF-D0DB1A8DDCB9}" dt="2022-06-15T15:10:26.913" v="858"/>
          <ac:picMkLst>
            <pc:docMk/>
            <pc:sldMk cId="4149677742" sldId="264"/>
            <ac:picMk id="12" creationId="{66179D6E-6F59-0164-F2E4-6F68D8DC4082}"/>
          </ac:picMkLst>
        </pc:picChg>
        <pc:picChg chg="add mod ord">
          <ac:chgData name="Rachel Weinberger" userId="848bacc7-fe2b-4586-822c-a8892652177d" providerId="ADAL" clId="{61367C1B-E216-4BA8-B0DF-D0DB1A8DDCB9}" dt="2022-06-15T15:15:20.863" v="905" actId="1076"/>
          <ac:picMkLst>
            <pc:docMk/>
            <pc:sldMk cId="4149677742" sldId="264"/>
            <ac:picMk id="15" creationId="{344C9857-ED34-F12B-76AF-64B7B81B42DB}"/>
          </ac:picMkLst>
        </pc:picChg>
        <pc:picChg chg="add mod">
          <ac:chgData name="Rachel Weinberger" userId="848bacc7-fe2b-4586-822c-a8892652177d" providerId="ADAL" clId="{61367C1B-E216-4BA8-B0DF-D0DB1A8DDCB9}" dt="2022-06-15T15:15:46.675" v="912" actId="1076"/>
          <ac:picMkLst>
            <pc:docMk/>
            <pc:sldMk cId="4149677742" sldId="264"/>
            <ac:picMk id="20" creationId="{B8F8493A-C627-449B-BD24-A37954AF74FC}"/>
          </ac:picMkLst>
        </pc:picChg>
      </pc:sldChg>
      <pc:sldChg chg="addSp delSp modSp new mod setBg modNotesTx">
        <pc:chgData name="Rachel Weinberger" userId="848bacc7-fe2b-4586-822c-a8892652177d" providerId="ADAL" clId="{61367C1B-E216-4BA8-B0DF-D0DB1A8DDCB9}" dt="2022-06-15T15:19:13.623" v="942" actId="20577"/>
        <pc:sldMkLst>
          <pc:docMk/>
          <pc:sldMk cId="2834830187" sldId="265"/>
        </pc:sldMkLst>
        <pc:spChg chg="del">
          <ac:chgData name="Rachel Weinberger" userId="848bacc7-fe2b-4586-822c-a8892652177d" providerId="ADAL" clId="{61367C1B-E216-4BA8-B0DF-D0DB1A8DDCB9}" dt="2022-06-15T15:17:33.335" v="916" actId="478"/>
          <ac:spMkLst>
            <pc:docMk/>
            <pc:sldMk cId="2834830187" sldId="265"/>
            <ac:spMk id="2" creationId="{D5968293-CC1F-A90B-9D0C-00F90A597AEC}"/>
          </ac:spMkLst>
        </pc:spChg>
        <pc:spChg chg="del">
          <ac:chgData name="Rachel Weinberger" userId="848bacc7-fe2b-4586-822c-a8892652177d" providerId="ADAL" clId="{61367C1B-E216-4BA8-B0DF-D0DB1A8DDCB9}" dt="2022-06-15T15:17:37.155" v="917" actId="478"/>
          <ac:spMkLst>
            <pc:docMk/>
            <pc:sldMk cId="2834830187" sldId="265"/>
            <ac:spMk id="3" creationId="{4C7F5E38-648C-7541-1225-6FB174558256}"/>
          </ac:spMkLst>
        </pc:spChg>
        <pc:spChg chg="add del">
          <ac:chgData name="Rachel Weinberger" userId="848bacc7-fe2b-4586-822c-a8892652177d" providerId="ADAL" clId="{61367C1B-E216-4BA8-B0DF-D0DB1A8DDCB9}" dt="2022-06-15T15:17:42.191" v="921"/>
          <ac:spMkLst>
            <pc:docMk/>
            <pc:sldMk cId="2834830187" sldId="265"/>
            <ac:spMk id="4" creationId="{A2683436-9A9B-1D7C-F46B-B090933075F1}"/>
          </ac:spMkLst>
        </pc:spChg>
        <pc:spChg chg="add">
          <ac:chgData name="Rachel Weinberger" userId="848bacc7-fe2b-4586-822c-a8892652177d" providerId="ADAL" clId="{61367C1B-E216-4BA8-B0DF-D0DB1A8DDCB9}" dt="2022-06-15T15:18:05.086" v="924" actId="26606"/>
          <ac:spMkLst>
            <pc:docMk/>
            <pc:sldMk cId="2834830187" sldId="265"/>
            <ac:spMk id="10" creationId="{216BB327-7AA9-4EC5-815F-9D8E6BC53E34}"/>
          </ac:spMkLst>
        </pc:spChg>
        <pc:picChg chg="add mod">
          <ac:chgData name="Rachel Weinberger" userId="848bacc7-fe2b-4586-822c-a8892652177d" providerId="ADAL" clId="{61367C1B-E216-4BA8-B0DF-D0DB1A8DDCB9}" dt="2022-06-15T15:18:05.086" v="924" actId="26606"/>
          <ac:picMkLst>
            <pc:docMk/>
            <pc:sldMk cId="2834830187" sldId="265"/>
            <ac:picMk id="5" creationId="{F795A1A3-55E6-24AF-519A-B6C5D950D956}"/>
          </ac:picMkLst>
        </pc:picChg>
      </pc:sldChg>
      <pc:sldChg chg="addSp delSp modSp new mod setBg modNotesTx">
        <pc:chgData name="Rachel Weinberger" userId="848bacc7-fe2b-4586-822c-a8892652177d" providerId="ADAL" clId="{61367C1B-E216-4BA8-B0DF-D0DB1A8DDCB9}" dt="2022-06-15T15:19:18.124" v="947" actId="20577"/>
        <pc:sldMkLst>
          <pc:docMk/>
          <pc:sldMk cId="417007381" sldId="266"/>
        </pc:sldMkLst>
        <pc:spChg chg="del">
          <ac:chgData name="Rachel Weinberger" userId="848bacc7-fe2b-4586-822c-a8892652177d" providerId="ADAL" clId="{61367C1B-E216-4BA8-B0DF-D0DB1A8DDCB9}" dt="2022-06-15T15:18:37.019" v="926" actId="478"/>
          <ac:spMkLst>
            <pc:docMk/>
            <pc:sldMk cId="417007381" sldId="266"/>
            <ac:spMk id="2" creationId="{50B07493-BB70-B9CD-ACEA-AEE3DB360D66}"/>
          </ac:spMkLst>
        </pc:spChg>
        <pc:spChg chg="del">
          <ac:chgData name="Rachel Weinberger" userId="848bacc7-fe2b-4586-822c-a8892652177d" providerId="ADAL" clId="{61367C1B-E216-4BA8-B0DF-D0DB1A8DDCB9}" dt="2022-06-15T15:18:40.220" v="927" actId="478"/>
          <ac:spMkLst>
            <pc:docMk/>
            <pc:sldMk cId="417007381" sldId="266"/>
            <ac:spMk id="3" creationId="{26E52200-9111-AF26-7B9F-7B25455ABC4F}"/>
          </ac:spMkLst>
        </pc:spChg>
        <pc:spChg chg="add del">
          <ac:chgData name="Rachel Weinberger" userId="848bacc7-fe2b-4586-822c-a8892652177d" providerId="ADAL" clId="{61367C1B-E216-4BA8-B0DF-D0DB1A8DDCB9}" dt="2022-06-15T15:18:44.839" v="931"/>
          <ac:spMkLst>
            <pc:docMk/>
            <pc:sldMk cId="417007381" sldId="266"/>
            <ac:spMk id="4" creationId="{8FB1082B-8B9B-9526-2A49-0B5DB0EA3654}"/>
          </ac:spMkLst>
        </pc:spChg>
        <pc:spChg chg="add">
          <ac:chgData name="Rachel Weinberger" userId="848bacc7-fe2b-4586-822c-a8892652177d" providerId="ADAL" clId="{61367C1B-E216-4BA8-B0DF-D0DB1A8DDCB9}" dt="2022-06-15T15:18:58.039" v="935" actId="26606"/>
          <ac:spMkLst>
            <pc:docMk/>
            <pc:sldMk cId="417007381" sldId="266"/>
            <ac:spMk id="10" creationId="{216BB327-7AA9-4EC5-815F-9D8E6BC53E34}"/>
          </ac:spMkLst>
        </pc:spChg>
        <pc:picChg chg="add mod">
          <ac:chgData name="Rachel Weinberger" userId="848bacc7-fe2b-4586-822c-a8892652177d" providerId="ADAL" clId="{61367C1B-E216-4BA8-B0DF-D0DB1A8DDCB9}" dt="2022-06-15T15:19:05.746" v="936" actId="14100"/>
          <ac:picMkLst>
            <pc:docMk/>
            <pc:sldMk cId="417007381" sldId="266"/>
            <ac:picMk id="5" creationId="{7AB0E907-152C-1015-EFB6-68CC6396D8DD}"/>
          </ac:picMkLst>
        </pc:picChg>
      </pc:sldChg>
      <pc:sldChg chg="addSp delSp modSp new mod setBg modNotesTx">
        <pc:chgData name="Rachel Weinberger" userId="848bacc7-fe2b-4586-822c-a8892652177d" providerId="ADAL" clId="{61367C1B-E216-4BA8-B0DF-D0DB1A8DDCB9}" dt="2022-06-15T15:25:07.838" v="1026" actId="1076"/>
        <pc:sldMkLst>
          <pc:docMk/>
          <pc:sldMk cId="4294750903" sldId="267"/>
        </pc:sldMkLst>
        <pc:spChg chg="del mod">
          <ac:chgData name="Rachel Weinberger" userId="848bacc7-fe2b-4586-822c-a8892652177d" providerId="ADAL" clId="{61367C1B-E216-4BA8-B0DF-D0DB1A8DDCB9}" dt="2022-06-15T15:20:46.761" v="954" actId="478"/>
          <ac:spMkLst>
            <pc:docMk/>
            <pc:sldMk cId="4294750903" sldId="267"/>
            <ac:spMk id="2" creationId="{55215F01-CDD2-0D5D-0D35-272BC459FE81}"/>
          </ac:spMkLst>
        </pc:spChg>
        <pc:spChg chg="del">
          <ac:chgData name="Rachel Weinberger" userId="848bacc7-fe2b-4586-822c-a8892652177d" providerId="ADAL" clId="{61367C1B-E216-4BA8-B0DF-D0DB1A8DDCB9}" dt="2022-06-15T15:20:45.261" v="952" actId="478"/>
          <ac:spMkLst>
            <pc:docMk/>
            <pc:sldMk cId="4294750903" sldId="267"/>
            <ac:spMk id="3" creationId="{8D621BAD-30CE-261A-9943-A782AFC9137B}"/>
          </ac:spMkLst>
        </pc:spChg>
        <pc:spChg chg="add del mod">
          <ac:chgData name="Rachel Weinberger" userId="848bacc7-fe2b-4586-822c-a8892652177d" providerId="ADAL" clId="{61367C1B-E216-4BA8-B0DF-D0DB1A8DDCB9}" dt="2022-06-15T15:20:43.469" v="951" actId="478"/>
          <ac:spMkLst>
            <pc:docMk/>
            <pc:sldMk cId="4294750903" sldId="267"/>
            <ac:spMk id="4" creationId="{A973F7E2-E273-4377-21C7-9620BB1D731E}"/>
          </ac:spMkLst>
        </pc:spChg>
        <pc:spChg chg="add mod">
          <ac:chgData name="Rachel Weinberger" userId="848bacc7-fe2b-4586-822c-a8892652177d" providerId="ADAL" clId="{61367C1B-E216-4BA8-B0DF-D0DB1A8DDCB9}" dt="2022-06-15T15:23:21.729" v="1006" actId="1076"/>
          <ac:spMkLst>
            <pc:docMk/>
            <pc:sldMk cId="4294750903" sldId="267"/>
            <ac:spMk id="7" creationId="{CBC25301-C6D3-25EA-BF70-57038FA86798}"/>
          </ac:spMkLst>
        </pc:spChg>
        <pc:spChg chg="add del">
          <ac:chgData name="Rachel Weinberger" userId="848bacc7-fe2b-4586-822c-a8892652177d" providerId="ADAL" clId="{61367C1B-E216-4BA8-B0DF-D0DB1A8DDCB9}" dt="2022-06-15T15:22:55.261" v="1004" actId="26606"/>
          <ac:spMkLst>
            <pc:docMk/>
            <pc:sldMk cId="4294750903" sldId="267"/>
            <ac:spMk id="11" creationId="{A9F529C3-C941-49FD-8C67-82F134F64BDB}"/>
          </ac:spMkLst>
        </pc:spChg>
        <pc:spChg chg="add del">
          <ac:chgData name="Rachel Weinberger" userId="848bacc7-fe2b-4586-822c-a8892652177d" providerId="ADAL" clId="{61367C1B-E216-4BA8-B0DF-D0DB1A8DDCB9}" dt="2022-06-15T15:22:55.261" v="1004" actId="26606"/>
          <ac:spMkLst>
            <pc:docMk/>
            <pc:sldMk cId="4294750903" sldId="267"/>
            <ac:spMk id="13" creationId="{20586029-32A0-47E5-9AEC-AE3ABA6B94D0}"/>
          </ac:spMkLst>
        </pc:spChg>
        <pc:spChg chg="add">
          <ac:chgData name="Rachel Weinberger" userId="848bacc7-fe2b-4586-822c-a8892652177d" providerId="ADAL" clId="{61367C1B-E216-4BA8-B0DF-D0DB1A8DDCB9}" dt="2022-06-15T15:22:55.261" v="1004" actId="26606"/>
          <ac:spMkLst>
            <pc:docMk/>
            <pc:sldMk cId="4294750903" sldId="267"/>
            <ac:spMk id="20" creationId="{99ED5833-B85B-4103-8A3B-CAB0308E6C15}"/>
          </ac:spMkLst>
        </pc:spChg>
        <pc:picChg chg="add mod ord">
          <ac:chgData name="Rachel Weinberger" userId="848bacc7-fe2b-4586-822c-a8892652177d" providerId="ADAL" clId="{61367C1B-E216-4BA8-B0DF-D0DB1A8DDCB9}" dt="2022-06-15T15:25:07.838" v="1026" actId="1076"/>
          <ac:picMkLst>
            <pc:docMk/>
            <pc:sldMk cId="4294750903" sldId="267"/>
            <ac:picMk id="5" creationId="{BF9F0F06-9D85-EE95-4FBF-C0693EF64858}"/>
          </ac:picMkLst>
        </pc:picChg>
        <pc:picChg chg="add mod ord">
          <ac:chgData name="Rachel Weinberger" userId="848bacc7-fe2b-4586-822c-a8892652177d" providerId="ADAL" clId="{61367C1B-E216-4BA8-B0DF-D0DB1A8DDCB9}" dt="2022-06-15T15:25:07.838" v="1026" actId="1076"/>
          <ac:picMkLst>
            <pc:docMk/>
            <pc:sldMk cId="4294750903" sldId="267"/>
            <ac:picMk id="6" creationId="{D4BE9D76-22CF-6453-76D4-548713A5084C}"/>
          </ac:picMkLst>
        </pc:picChg>
        <pc:cxnChg chg="add del">
          <ac:chgData name="Rachel Weinberger" userId="848bacc7-fe2b-4586-822c-a8892652177d" providerId="ADAL" clId="{61367C1B-E216-4BA8-B0DF-D0DB1A8DDCB9}" dt="2022-06-15T15:22:55.261" v="1004" actId="26606"/>
          <ac:cxnSpMkLst>
            <pc:docMk/>
            <pc:sldMk cId="4294750903" sldId="267"/>
            <ac:cxnSpMk id="15" creationId="{8C730EAB-A532-4295-A302-FB4B90DB9F5E}"/>
          </ac:cxnSpMkLst>
        </pc:cxnChg>
      </pc:sldChg>
      <pc:sldChg chg="addSp delSp modSp new mod setBg">
        <pc:chgData name="Rachel Weinberger" userId="848bacc7-fe2b-4586-822c-a8892652177d" providerId="ADAL" clId="{61367C1B-E216-4BA8-B0DF-D0DB1A8DDCB9}" dt="2022-06-15T15:27:28.626" v="1034" actId="1076"/>
        <pc:sldMkLst>
          <pc:docMk/>
          <pc:sldMk cId="1372836178" sldId="268"/>
        </pc:sldMkLst>
        <pc:spChg chg="del mod">
          <ac:chgData name="Rachel Weinberger" userId="848bacc7-fe2b-4586-822c-a8892652177d" providerId="ADAL" clId="{61367C1B-E216-4BA8-B0DF-D0DB1A8DDCB9}" dt="2022-06-15T15:21:51.517" v="962" actId="478"/>
          <ac:spMkLst>
            <pc:docMk/>
            <pc:sldMk cId="1372836178" sldId="268"/>
            <ac:spMk id="2" creationId="{CEFA639C-07E4-711C-B86B-97FFEE80ECB9}"/>
          </ac:spMkLst>
        </pc:spChg>
        <pc:spChg chg="del">
          <ac:chgData name="Rachel Weinberger" userId="848bacc7-fe2b-4586-822c-a8892652177d" providerId="ADAL" clId="{61367C1B-E216-4BA8-B0DF-D0DB1A8DDCB9}" dt="2022-06-15T15:21:53.805" v="963" actId="478"/>
          <ac:spMkLst>
            <pc:docMk/>
            <pc:sldMk cId="1372836178" sldId="268"/>
            <ac:spMk id="3" creationId="{F122DC3F-B541-DF8C-9657-4C3E05A6D2EF}"/>
          </ac:spMkLst>
        </pc:spChg>
        <pc:spChg chg="add del">
          <ac:chgData name="Rachel Weinberger" userId="848bacc7-fe2b-4586-822c-a8892652177d" providerId="ADAL" clId="{61367C1B-E216-4BA8-B0DF-D0DB1A8DDCB9}" dt="2022-06-15T15:27:16.630" v="1031"/>
          <ac:spMkLst>
            <pc:docMk/>
            <pc:sldMk cId="1372836178" sldId="268"/>
            <ac:spMk id="6" creationId="{BCDBD8BE-BCCD-0B00-AC85-56235D225603}"/>
          </ac:spMkLst>
        </pc:spChg>
        <pc:spChg chg="add mod">
          <ac:chgData name="Rachel Weinberger" userId="848bacc7-fe2b-4586-822c-a8892652177d" providerId="ADAL" clId="{61367C1B-E216-4BA8-B0DF-D0DB1A8DDCB9}" dt="2022-06-15T15:24:17.493" v="1017" actId="3062"/>
          <ac:spMkLst>
            <pc:docMk/>
            <pc:sldMk cId="1372836178" sldId="268"/>
            <ac:spMk id="9" creationId="{01ED7773-9512-FABD-8BEA-CD248E610BB3}"/>
          </ac:spMkLst>
        </pc:spChg>
        <pc:spChg chg="add del">
          <ac:chgData name="Rachel Weinberger" userId="848bacc7-fe2b-4586-822c-a8892652177d" providerId="ADAL" clId="{61367C1B-E216-4BA8-B0DF-D0DB1A8DDCB9}" dt="2022-06-15T15:24:08.322" v="1016" actId="26606"/>
          <ac:spMkLst>
            <pc:docMk/>
            <pc:sldMk cId="1372836178" sldId="268"/>
            <ac:spMk id="10" creationId="{A9F529C3-C941-49FD-8C67-82F134F64BDB}"/>
          </ac:spMkLst>
        </pc:spChg>
        <pc:spChg chg="add del">
          <ac:chgData name="Rachel Weinberger" userId="848bacc7-fe2b-4586-822c-a8892652177d" providerId="ADAL" clId="{61367C1B-E216-4BA8-B0DF-D0DB1A8DDCB9}" dt="2022-06-15T15:24:08.322" v="1016" actId="26606"/>
          <ac:spMkLst>
            <pc:docMk/>
            <pc:sldMk cId="1372836178" sldId="268"/>
            <ac:spMk id="12" creationId="{20586029-32A0-47E5-9AEC-AE3ABA6B94D0}"/>
          </ac:spMkLst>
        </pc:spChg>
        <pc:spChg chg="add del">
          <ac:chgData name="Rachel Weinberger" userId="848bacc7-fe2b-4586-822c-a8892652177d" providerId="ADAL" clId="{61367C1B-E216-4BA8-B0DF-D0DB1A8DDCB9}" dt="2022-06-15T15:24:08.311" v="1015" actId="26606"/>
          <ac:spMkLst>
            <pc:docMk/>
            <pc:sldMk cId="1372836178" sldId="268"/>
            <ac:spMk id="19" creationId="{C4879EFC-8E62-4E00-973C-C45EE9EC676D}"/>
          </ac:spMkLst>
        </pc:spChg>
        <pc:spChg chg="add del">
          <ac:chgData name="Rachel Weinberger" userId="848bacc7-fe2b-4586-822c-a8892652177d" providerId="ADAL" clId="{61367C1B-E216-4BA8-B0DF-D0DB1A8DDCB9}" dt="2022-06-15T15:24:08.311" v="1015" actId="26606"/>
          <ac:spMkLst>
            <pc:docMk/>
            <pc:sldMk cId="1372836178" sldId="268"/>
            <ac:spMk id="21" creationId="{D6A9C53F-5F90-40A5-8C85-5412D39C8C68}"/>
          </ac:spMkLst>
        </pc:spChg>
        <pc:spChg chg="add">
          <ac:chgData name="Rachel Weinberger" userId="848bacc7-fe2b-4586-822c-a8892652177d" providerId="ADAL" clId="{61367C1B-E216-4BA8-B0DF-D0DB1A8DDCB9}" dt="2022-06-15T15:24:08.322" v="1016" actId="26606"/>
          <ac:spMkLst>
            <pc:docMk/>
            <pc:sldMk cId="1372836178" sldId="268"/>
            <ac:spMk id="23" creationId="{99ED5833-B85B-4103-8A3B-CAB0308E6C15}"/>
          </ac:spMkLst>
        </pc:spChg>
        <pc:picChg chg="add del mod ord">
          <ac:chgData name="Rachel Weinberger" userId="848bacc7-fe2b-4586-822c-a8892652177d" providerId="ADAL" clId="{61367C1B-E216-4BA8-B0DF-D0DB1A8DDCB9}" dt="2022-06-15T15:24:52.612" v="1024" actId="478"/>
          <ac:picMkLst>
            <pc:docMk/>
            <pc:sldMk cId="1372836178" sldId="268"/>
            <ac:picMk id="4" creationId="{568DF5B3-71D8-E809-22F5-98E088D081FB}"/>
          </ac:picMkLst>
        </pc:picChg>
        <pc:picChg chg="add del mod ord">
          <ac:chgData name="Rachel Weinberger" userId="848bacc7-fe2b-4586-822c-a8892652177d" providerId="ADAL" clId="{61367C1B-E216-4BA8-B0DF-D0DB1A8DDCB9}" dt="2022-06-15T15:24:50.238" v="1023" actId="478"/>
          <ac:picMkLst>
            <pc:docMk/>
            <pc:sldMk cId="1372836178" sldId="268"/>
            <ac:picMk id="5" creationId="{3364E811-93BE-9834-FD2F-6EDDF54F58B5}"/>
          </ac:picMkLst>
        </pc:picChg>
        <pc:picChg chg="add mod">
          <ac:chgData name="Rachel Weinberger" userId="848bacc7-fe2b-4586-822c-a8892652177d" providerId="ADAL" clId="{61367C1B-E216-4BA8-B0DF-D0DB1A8DDCB9}" dt="2022-06-15T15:27:28.626" v="1034" actId="1076"/>
          <ac:picMkLst>
            <pc:docMk/>
            <pc:sldMk cId="1372836178" sldId="268"/>
            <ac:picMk id="7" creationId="{8B8341CD-CF21-DBB4-0C49-8318BBADD7BE}"/>
          </ac:picMkLst>
        </pc:picChg>
        <pc:picChg chg="add del mod">
          <ac:chgData name="Rachel Weinberger" userId="848bacc7-fe2b-4586-822c-a8892652177d" providerId="ADAL" clId="{61367C1B-E216-4BA8-B0DF-D0DB1A8DDCB9}" dt="2022-06-15T15:27:18.756" v="1033" actId="478"/>
          <ac:picMkLst>
            <pc:docMk/>
            <pc:sldMk cId="1372836178" sldId="268"/>
            <ac:picMk id="13" creationId="{9C42033C-3789-4ED2-E6B0-58B7C1544D80}"/>
          </ac:picMkLst>
        </pc:picChg>
        <pc:picChg chg="add mod">
          <ac:chgData name="Rachel Weinberger" userId="848bacc7-fe2b-4586-822c-a8892652177d" providerId="ADAL" clId="{61367C1B-E216-4BA8-B0DF-D0DB1A8DDCB9}" dt="2022-06-15T15:24:47.669" v="1022" actId="1076"/>
          <ac:picMkLst>
            <pc:docMk/>
            <pc:sldMk cId="1372836178" sldId="268"/>
            <ac:picMk id="15" creationId="{0283AEA7-EEEE-A813-BB51-F6A69E04D916}"/>
          </ac:picMkLst>
        </pc:picChg>
        <pc:cxnChg chg="add del">
          <ac:chgData name="Rachel Weinberger" userId="848bacc7-fe2b-4586-822c-a8892652177d" providerId="ADAL" clId="{61367C1B-E216-4BA8-B0DF-D0DB1A8DDCB9}" dt="2022-06-15T15:24:08.322" v="1016" actId="26606"/>
          <ac:cxnSpMkLst>
            <pc:docMk/>
            <pc:sldMk cId="1372836178" sldId="268"/>
            <ac:cxnSpMk id="14" creationId="{8C730EAB-A532-4295-A302-FB4B90DB9F5E}"/>
          </ac:cxnSpMkLst>
        </pc:cxnChg>
      </pc:sldChg>
      <pc:sldChg chg="new">
        <pc:chgData name="Rachel Weinberger" userId="848bacc7-fe2b-4586-822c-a8892652177d" providerId="ADAL" clId="{61367C1B-E216-4BA8-B0DF-D0DB1A8DDCB9}" dt="2022-06-15T15:25:38.407" v="1027" actId="680"/>
        <pc:sldMkLst>
          <pc:docMk/>
          <pc:sldMk cId="8277110" sldId="269"/>
        </pc:sldMkLst>
      </pc:sldChg>
      <pc:sldMasterChg chg="setBg modSldLayout">
        <pc:chgData name="Rachel Weinberger" userId="848bacc7-fe2b-4586-822c-a8892652177d" providerId="ADAL" clId="{61367C1B-E216-4BA8-B0DF-D0DB1A8DDCB9}" dt="2022-06-15T15:00:11.497" v="794"/>
        <pc:sldMasterMkLst>
          <pc:docMk/>
          <pc:sldMasterMk cId="1728247911" sldId="2147483648"/>
        </pc:sldMasterMkLst>
        <pc:sldLayoutChg chg="setBg">
          <pc:chgData name="Rachel Weinberger" userId="848bacc7-fe2b-4586-822c-a8892652177d" providerId="ADAL" clId="{61367C1B-E216-4BA8-B0DF-D0DB1A8DDCB9}" dt="2022-06-15T15:00:11.497" v="794"/>
          <pc:sldLayoutMkLst>
            <pc:docMk/>
            <pc:sldMasterMk cId="1728247911" sldId="2147483648"/>
            <pc:sldLayoutMk cId="4141416009" sldId="2147483649"/>
          </pc:sldLayoutMkLst>
        </pc:sldLayoutChg>
        <pc:sldLayoutChg chg="setBg">
          <pc:chgData name="Rachel Weinberger" userId="848bacc7-fe2b-4586-822c-a8892652177d" providerId="ADAL" clId="{61367C1B-E216-4BA8-B0DF-D0DB1A8DDCB9}" dt="2022-06-15T15:00:11.497" v="794"/>
          <pc:sldLayoutMkLst>
            <pc:docMk/>
            <pc:sldMasterMk cId="1728247911" sldId="2147483648"/>
            <pc:sldLayoutMk cId="660225300" sldId="2147483650"/>
          </pc:sldLayoutMkLst>
        </pc:sldLayoutChg>
        <pc:sldLayoutChg chg="setBg">
          <pc:chgData name="Rachel Weinberger" userId="848bacc7-fe2b-4586-822c-a8892652177d" providerId="ADAL" clId="{61367C1B-E216-4BA8-B0DF-D0DB1A8DDCB9}" dt="2022-06-15T15:00:11.497" v="794"/>
          <pc:sldLayoutMkLst>
            <pc:docMk/>
            <pc:sldMasterMk cId="1728247911" sldId="2147483648"/>
            <pc:sldLayoutMk cId="3726938091" sldId="2147483651"/>
          </pc:sldLayoutMkLst>
        </pc:sldLayoutChg>
        <pc:sldLayoutChg chg="setBg">
          <pc:chgData name="Rachel Weinberger" userId="848bacc7-fe2b-4586-822c-a8892652177d" providerId="ADAL" clId="{61367C1B-E216-4BA8-B0DF-D0DB1A8DDCB9}" dt="2022-06-15T15:00:11.497" v="794"/>
          <pc:sldLayoutMkLst>
            <pc:docMk/>
            <pc:sldMasterMk cId="1728247911" sldId="2147483648"/>
            <pc:sldLayoutMk cId="3717607535" sldId="2147483652"/>
          </pc:sldLayoutMkLst>
        </pc:sldLayoutChg>
        <pc:sldLayoutChg chg="setBg">
          <pc:chgData name="Rachel Weinberger" userId="848bacc7-fe2b-4586-822c-a8892652177d" providerId="ADAL" clId="{61367C1B-E216-4BA8-B0DF-D0DB1A8DDCB9}" dt="2022-06-15T15:00:11.497" v="794"/>
          <pc:sldLayoutMkLst>
            <pc:docMk/>
            <pc:sldMasterMk cId="1728247911" sldId="2147483648"/>
            <pc:sldLayoutMk cId="3915901888" sldId="2147483653"/>
          </pc:sldLayoutMkLst>
        </pc:sldLayoutChg>
        <pc:sldLayoutChg chg="setBg">
          <pc:chgData name="Rachel Weinberger" userId="848bacc7-fe2b-4586-822c-a8892652177d" providerId="ADAL" clId="{61367C1B-E216-4BA8-B0DF-D0DB1A8DDCB9}" dt="2022-06-15T15:00:11.497" v="794"/>
          <pc:sldLayoutMkLst>
            <pc:docMk/>
            <pc:sldMasterMk cId="1728247911" sldId="2147483648"/>
            <pc:sldLayoutMk cId="2316679370" sldId="2147483654"/>
          </pc:sldLayoutMkLst>
        </pc:sldLayoutChg>
        <pc:sldLayoutChg chg="setBg">
          <pc:chgData name="Rachel Weinberger" userId="848bacc7-fe2b-4586-822c-a8892652177d" providerId="ADAL" clId="{61367C1B-E216-4BA8-B0DF-D0DB1A8DDCB9}" dt="2022-06-15T15:00:11.497" v="794"/>
          <pc:sldLayoutMkLst>
            <pc:docMk/>
            <pc:sldMasterMk cId="1728247911" sldId="2147483648"/>
            <pc:sldLayoutMk cId="118625747" sldId="2147483655"/>
          </pc:sldLayoutMkLst>
        </pc:sldLayoutChg>
        <pc:sldLayoutChg chg="setBg">
          <pc:chgData name="Rachel Weinberger" userId="848bacc7-fe2b-4586-822c-a8892652177d" providerId="ADAL" clId="{61367C1B-E216-4BA8-B0DF-D0DB1A8DDCB9}" dt="2022-06-15T15:00:11.497" v="794"/>
          <pc:sldLayoutMkLst>
            <pc:docMk/>
            <pc:sldMasterMk cId="1728247911" sldId="2147483648"/>
            <pc:sldLayoutMk cId="58406892" sldId="2147483656"/>
          </pc:sldLayoutMkLst>
        </pc:sldLayoutChg>
        <pc:sldLayoutChg chg="setBg">
          <pc:chgData name="Rachel Weinberger" userId="848bacc7-fe2b-4586-822c-a8892652177d" providerId="ADAL" clId="{61367C1B-E216-4BA8-B0DF-D0DB1A8DDCB9}" dt="2022-06-15T15:00:11.497" v="794"/>
          <pc:sldLayoutMkLst>
            <pc:docMk/>
            <pc:sldMasterMk cId="1728247911" sldId="2147483648"/>
            <pc:sldLayoutMk cId="3316107831" sldId="2147483657"/>
          </pc:sldLayoutMkLst>
        </pc:sldLayoutChg>
        <pc:sldLayoutChg chg="setBg">
          <pc:chgData name="Rachel Weinberger" userId="848bacc7-fe2b-4586-822c-a8892652177d" providerId="ADAL" clId="{61367C1B-E216-4BA8-B0DF-D0DB1A8DDCB9}" dt="2022-06-15T15:00:11.497" v="794"/>
          <pc:sldLayoutMkLst>
            <pc:docMk/>
            <pc:sldMasterMk cId="1728247911" sldId="2147483648"/>
            <pc:sldLayoutMk cId="1781928688" sldId="2147483658"/>
          </pc:sldLayoutMkLst>
        </pc:sldLayoutChg>
        <pc:sldLayoutChg chg="setBg">
          <pc:chgData name="Rachel Weinberger" userId="848bacc7-fe2b-4586-822c-a8892652177d" providerId="ADAL" clId="{61367C1B-E216-4BA8-B0DF-D0DB1A8DDCB9}" dt="2022-06-15T15:00:11.497" v="794"/>
          <pc:sldLayoutMkLst>
            <pc:docMk/>
            <pc:sldMasterMk cId="1728247911" sldId="2147483648"/>
            <pc:sldLayoutMk cId="2739308122" sldId="21474836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EBF333-1E58-45E4-ADEB-A318B1697661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3ACE20B-DB63-4D8C-B71B-47B930951CA7}">
      <dgm:prSet/>
      <dgm:spPr/>
      <dgm:t>
        <a:bodyPr/>
        <a:lstStyle/>
        <a:p>
          <a:r>
            <a:rPr lang="en-US" dirty="0"/>
            <a:t>We divided the features into 3 different groups:</a:t>
          </a:r>
        </a:p>
      </dgm:t>
    </dgm:pt>
    <dgm:pt modelId="{881F669C-F747-4953-BC03-53536D1D5830}" type="parTrans" cxnId="{C3FC77CF-C5EA-4A13-AA14-3F5FEF38EBB8}">
      <dgm:prSet/>
      <dgm:spPr/>
      <dgm:t>
        <a:bodyPr/>
        <a:lstStyle/>
        <a:p>
          <a:endParaRPr lang="en-US"/>
        </a:p>
      </dgm:t>
    </dgm:pt>
    <dgm:pt modelId="{2FF3CF13-B59C-4536-94F3-046A9A81F25E}" type="sibTrans" cxnId="{C3FC77CF-C5EA-4A13-AA14-3F5FEF38EBB8}">
      <dgm:prSet/>
      <dgm:spPr/>
      <dgm:t>
        <a:bodyPr/>
        <a:lstStyle/>
        <a:p>
          <a:endParaRPr lang="en-US"/>
        </a:p>
      </dgm:t>
    </dgm:pt>
    <dgm:pt modelId="{DAB878CC-CF7E-4E19-B20B-ABF2EB6ECECF}">
      <dgm:prSet/>
      <dgm:spPr/>
      <dgm:t>
        <a:bodyPr/>
        <a:lstStyle/>
        <a:p>
          <a:r>
            <a:rPr lang="en-US" b="1" dirty="0"/>
            <a:t>Mean</a:t>
          </a:r>
          <a:r>
            <a:rPr lang="en-US" dirty="0"/>
            <a:t> values, </a:t>
          </a:r>
          <a:r>
            <a:rPr lang="en-US" b="1" dirty="0"/>
            <a:t>Standard</a:t>
          </a:r>
          <a:r>
            <a:rPr lang="en-US" dirty="0"/>
            <a:t> error values and </a:t>
          </a:r>
          <a:r>
            <a:rPr lang="en-US" b="1" dirty="0"/>
            <a:t>Worst</a:t>
          </a:r>
          <a:r>
            <a:rPr lang="en-US" dirty="0"/>
            <a:t> values. </a:t>
          </a:r>
        </a:p>
      </dgm:t>
    </dgm:pt>
    <dgm:pt modelId="{ED4C0414-A14C-40DD-AB56-94FBDE941C0B}" type="parTrans" cxnId="{6A5130EC-2D80-4E49-AD73-3DDD741407E1}">
      <dgm:prSet/>
      <dgm:spPr/>
      <dgm:t>
        <a:bodyPr/>
        <a:lstStyle/>
        <a:p>
          <a:endParaRPr lang="en-US"/>
        </a:p>
      </dgm:t>
    </dgm:pt>
    <dgm:pt modelId="{6DB16351-CDDF-4B9C-BF6A-5759E7ED58A9}" type="sibTrans" cxnId="{6A5130EC-2D80-4E49-AD73-3DDD741407E1}">
      <dgm:prSet/>
      <dgm:spPr/>
      <dgm:t>
        <a:bodyPr/>
        <a:lstStyle/>
        <a:p>
          <a:endParaRPr lang="en-US"/>
        </a:p>
      </dgm:t>
    </dgm:pt>
    <dgm:pt modelId="{EEBE687E-9C7F-4FD5-8DEF-3EDD1B9ADA15}">
      <dgm:prSet/>
      <dgm:spPr/>
      <dgm:t>
        <a:bodyPr/>
        <a:lstStyle/>
        <a:p>
          <a:r>
            <a:rPr lang="en-US" dirty="0"/>
            <a:t>And checked if the distribution is similar in all groups.</a:t>
          </a:r>
        </a:p>
      </dgm:t>
    </dgm:pt>
    <dgm:pt modelId="{DB287055-A4B2-469A-B54E-BC2BB0D504C7}" type="parTrans" cxnId="{D10A2FF4-358B-4E13-ACE8-C50E54C53FA3}">
      <dgm:prSet/>
      <dgm:spPr/>
      <dgm:t>
        <a:bodyPr/>
        <a:lstStyle/>
        <a:p>
          <a:endParaRPr lang="en-US"/>
        </a:p>
      </dgm:t>
    </dgm:pt>
    <dgm:pt modelId="{BEC1E03B-370F-4457-BD51-BA709D4F9C5C}" type="sibTrans" cxnId="{D10A2FF4-358B-4E13-ACE8-C50E54C53FA3}">
      <dgm:prSet/>
      <dgm:spPr/>
      <dgm:t>
        <a:bodyPr/>
        <a:lstStyle/>
        <a:p>
          <a:endParaRPr lang="en-US"/>
        </a:p>
      </dgm:t>
    </dgm:pt>
    <dgm:pt modelId="{3B1E3142-FEBE-451C-9F28-CE7835513576}" type="pres">
      <dgm:prSet presAssocID="{3AEBF333-1E58-45E4-ADEB-A318B1697661}" presName="diagram" presStyleCnt="0">
        <dgm:presLayoutVars>
          <dgm:dir/>
          <dgm:resizeHandles val="exact"/>
        </dgm:presLayoutVars>
      </dgm:prSet>
      <dgm:spPr/>
    </dgm:pt>
    <dgm:pt modelId="{2BAB1353-5EEA-4957-B133-0CA3F991BF60}" type="pres">
      <dgm:prSet presAssocID="{33ACE20B-DB63-4D8C-B71B-47B930951CA7}" presName="node" presStyleLbl="node1" presStyleIdx="0" presStyleCnt="3">
        <dgm:presLayoutVars>
          <dgm:bulletEnabled val="1"/>
        </dgm:presLayoutVars>
      </dgm:prSet>
      <dgm:spPr/>
    </dgm:pt>
    <dgm:pt modelId="{D8C38C7F-3A7C-45D4-90E7-EC1FFEBDF528}" type="pres">
      <dgm:prSet presAssocID="{2FF3CF13-B59C-4536-94F3-046A9A81F25E}" presName="sibTrans" presStyleLbl="sibTrans2D1" presStyleIdx="0" presStyleCnt="2"/>
      <dgm:spPr/>
    </dgm:pt>
    <dgm:pt modelId="{E052D1B5-E32E-4389-A430-0D2262B5F68E}" type="pres">
      <dgm:prSet presAssocID="{2FF3CF13-B59C-4536-94F3-046A9A81F25E}" presName="connectorText" presStyleLbl="sibTrans2D1" presStyleIdx="0" presStyleCnt="2"/>
      <dgm:spPr/>
    </dgm:pt>
    <dgm:pt modelId="{7EFD7421-C9D9-4171-850F-F0C7DD6CDEA7}" type="pres">
      <dgm:prSet presAssocID="{DAB878CC-CF7E-4E19-B20B-ABF2EB6ECECF}" presName="node" presStyleLbl="node1" presStyleIdx="1" presStyleCnt="3">
        <dgm:presLayoutVars>
          <dgm:bulletEnabled val="1"/>
        </dgm:presLayoutVars>
      </dgm:prSet>
      <dgm:spPr/>
    </dgm:pt>
    <dgm:pt modelId="{B71B188D-071B-42DB-841D-81B5F9B66E0A}" type="pres">
      <dgm:prSet presAssocID="{6DB16351-CDDF-4B9C-BF6A-5759E7ED58A9}" presName="sibTrans" presStyleLbl="sibTrans2D1" presStyleIdx="1" presStyleCnt="2"/>
      <dgm:spPr/>
    </dgm:pt>
    <dgm:pt modelId="{999FD50F-A2FB-47F3-ABE6-09EA4E611B28}" type="pres">
      <dgm:prSet presAssocID="{6DB16351-CDDF-4B9C-BF6A-5759E7ED58A9}" presName="connectorText" presStyleLbl="sibTrans2D1" presStyleIdx="1" presStyleCnt="2"/>
      <dgm:spPr/>
    </dgm:pt>
    <dgm:pt modelId="{726913D4-603C-4CD1-AA24-85BB20A16C5A}" type="pres">
      <dgm:prSet presAssocID="{EEBE687E-9C7F-4FD5-8DEF-3EDD1B9ADA15}" presName="node" presStyleLbl="node1" presStyleIdx="2" presStyleCnt="3">
        <dgm:presLayoutVars>
          <dgm:bulletEnabled val="1"/>
        </dgm:presLayoutVars>
      </dgm:prSet>
      <dgm:spPr/>
    </dgm:pt>
  </dgm:ptLst>
  <dgm:cxnLst>
    <dgm:cxn modelId="{46F89D5D-5BAF-40BE-B8C0-BA581CB4BBB3}" type="presOf" srcId="{DAB878CC-CF7E-4E19-B20B-ABF2EB6ECECF}" destId="{7EFD7421-C9D9-4171-850F-F0C7DD6CDEA7}" srcOrd="0" destOrd="0" presId="urn:microsoft.com/office/officeart/2005/8/layout/process5"/>
    <dgm:cxn modelId="{DA07945F-D58A-44AF-995D-33937D1CC98C}" type="presOf" srcId="{2FF3CF13-B59C-4536-94F3-046A9A81F25E}" destId="{E052D1B5-E32E-4389-A430-0D2262B5F68E}" srcOrd="1" destOrd="0" presId="urn:microsoft.com/office/officeart/2005/8/layout/process5"/>
    <dgm:cxn modelId="{83EBDE8B-2FAF-4019-ADF5-B7C233B60141}" type="presOf" srcId="{EEBE687E-9C7F-4FD5-8DEF-3EDD1B9ADA15}" destId="{726913D4-603C-4CD1-AA24-85BB20A16C5A}" srcOrd="0" destOrd="0" presId="urn:microsoft.com/office/officeart/2005/8/layout/process5"/>
    <dgm:cxn modelId="{3BB6EEA1-AE0E-45CD-BDAE-5683EC943EE3}" type="presOf" srcId="{2FF3CF13-B59C-4536-94F3-046A9A81F25E}" destId="{D8C38C7F-3A7C-45D4-90E7-EC1FFEBDF528}" srcOrd="0" destOrd="0" presId="urn:microsoft.com/office/officeart/2005/8/layout/process5"/>
    <dgm:cxn modelId="{410140B3-C56A-4F62-8C8A-0B17928FF541}" type="presOf" srcId="{6DB16351-CDDF-4B9C-BF6A-5759E7ED58A9}" destId="{B71B188D-071B-42DB-841D-81B5F9B66E0A}" srcOrd="0" destOrd="0" presId="urn:microsoft.com/office/officeart/2005/8/layout/process5"/>
    <dgm:cxn modelId="{78BBECBF-E3FC-4D2E-A9F9-AD29680ADEA7}" type="presOf" srcId="{6DB16351-CDDF-4B9C-BF6A-5759E7ED58A9}" destId="{999FD50F-A2FB-47F3-ABE6-09EA4E611B28}" srcOrd="1" destOrd="0" presId="urn:microsoft.com/office/officeart/2005/8/layout/process5"/>
    <dgm:cxn modelId="{C3FC77CF-C5EA-4A13-AA14-3F5FEF38EBB8}" srcId="{3AEBF333-1E58-45E4-ADEB-A318B1697661}" destId="{33ACE20B-DB63-4D8C-B71B-47B930951CA7}" srcOrd="0" destOrd="0" parTransId="{881F669C-F747-4953-BC03-53536D1D5830}" sibTransId="{2FF3CF13-B59C-4536-94F3-046A9A81F25E}"/>
    <dgm:cxn modelId="{7A8E11E1-F3F7-46F2-8F97-56B28A24073E}" type="presOf" srcId="{33ACE20B-DB63-4D8C-B71B-47B930951CA7}" destId="{2BAB1353-5EEA-4957-B133-0CA3F991BF60}" srcOrd="0" destOrd="0" presId="urn:microsoft.com/office/officeart/2005/8/layout/process5"/>
    <dgm:cxn modelId="{6A5130EC-2D80-4E49-AD73-3DDD741407E1}" srcId="{3AEBF333-1E58-45E4-ADEB-A318B1697661}" destId="{DAB878CC-CF7E-4E19-B20B-ABF2EB6ECECF}" srcOrd="1" destOrd="0" parTransId="{ED4C0414-A14C-40DD-AB56-94FBDE941C0B}" sibTransId="{6DB16351-CDDF-4B9C-BF6A-5759E7ED58A9}"/>
    <dgm:cxn modelId="{D10A2FF4-358B-4E13-ACE8-C50E54C53FA3}" srcId="{3AEBF333-1E58-45E4-ADEB-A318B1697661}" destId="{EEBE687E-9C7F-4FD5-8DEF-3EDD1B9ADA15}" srcOrd="2" destOrd="0" parTransId="{DB287055-A4B2-469A-B54E-BC2BB0D504C7}" sibTransId="{BEC1E03B-370F-4457-BD51-BA709D4F9C5C}"/>
    <dgm:cxn modelId="{4802E8F7-55AF-47DF-A6C3-E4E6889A7747}" type="presOf" srcId="{3AEBF333-1E58-45E4-ADEB-A318B1697661}" destId="{3B1E3142-FEBE-451C-9F28-CE7835513576}" srcOrd="0" destOrd="0" presId="urn:microsoft.com/office/officeart/2005/8/layout/process5"/>
    <dgm:cxn modelId="{FD5AF55C-13D2-4CA6-B84A-F021ABE21E08}" type="presParOf" srcId="{3B1E3142-FEBE-451C-9F28-CE7835513576}" destId="{2BAB1353-5EEA-4957-B133-0CA3F991BF60}" srcOrd="0" destOrd="0" presId="urn:microsoft.com/office/officeart/2005/8/layout/process5"/>
    <dgm:cxn modelId="{7190F48A-182C-416D-A290-7F5A2E601B6A}" type="presParOf" srcId="{3B1E3142-FEBE-451C-9F28-CE7835513576}" destId="{D8C38C7F-3A7C-45D4-90E7-EC1FFEBDF528}" srcOrd="1" destOrd="0" presId="urn:microsoft.com/office/officeart/2005/8/layout/process5"/>
    <dgm:cxn modelId="{7B1707A4-6DCE-40D4-A35E-7F1454EE3896}" type="presParOf" srcId="{D8C38C7F-3A7C-45D4-90E7-EC1FFEBDF528}" destId="{E052D1B5-E32E-4389-A430-0D2262B5F68E}" srcOrd="0" destOrd="0" presId="urn:microsoft.com/office/officeart/2005/8/layout/process5"/>
    <dgm:cxn modelId="{56B405D8-C32F-4BA4-88A2-35D79ED038BB}" type="presParOf" srcId="{3B1E3142-FEBE-451C-9F28-CE7835513576}" destId="{7EFD7421-C9D9-4171-850F-F0C7DD6CDEA7}" srcOrd="2" destOrd="0" presId="urn:microsoft.com/office/officeart/2005/8/layout/process5"/>
    <dgm:cxn modelId="{C3A15F0D-FAF0-4FAB-932E-96413CFE4CBC}" type="presParOf" srcId="{3B1E3142-FEBE-451C-9F28-CE7835513576}" destId="{B71B188D-071B-42DB-841D-81B5F9B66E0A}" srcOrd="3" destOrd="0" presId="urn:microsoft.com/office/officeart/2005/8/layout/process5"/>
    <dgm:cxn modelId="{CD0ACCE6-0D3E-4186-8B37-7D3609467E28}" type="presParOf" srcId="{B71B188D-071B-42DB-841D-81B5F9B66E0A}" destId="{999FD50F-A2FB-47F3-ABE6-09EA4E611B28}" srcOrd="0" destOrd="0" presId="urn:microsoft.com/office/officeart/2005/8/layout/process5"/>
    <dgm:cxn modelId="{3C81ABA0-EECB-4FDB-BB84-E9AE190A4CBF}" type="presParOf" srcId="{3B1E3142-FEBE-451C-9F28-CE7835513576}" destId="{726913D4-603C-4CD1-AA24-85BB20A16C5A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AB1353-5EEA-4957-B133-0CA3F991BF60}">
      <dsp:nvSpPr>
        <dsp:cNvPr id="0" name=""/>
        <dsp:cNvSpPr/>
      </dsp:nvSpPr>
      <dsp:spPr>
        <a:xfrm>
          <a:off x="1461086" y="684"/>
          <a:ext cx="3629992" cy="21779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We divided the features into 3 different groups:</a:t>
          </a:r>
        </a:p>
      </dsp:txBody>
      <dsp:txXfrm>
        <a:off x="1524877" y="64475"/>
        <a:ext cx="3502410" cy="2050413"/>
      </dsp:txXfrm>
    </dsp:sp>
    <dsp:sp modelId="{D8C38C7F-3A7C-45D4-90E7-EC1FFEBDF528}">
      <dsp:nvSpPr>
        <dsp:cNvPr id="0" name=""/>
        <dsp:cNvSpPr/>
      </dsp:nvSpPr>
      <dsp:spPr>
        <a:xfrm>
          <a:off x="5410517" y="639563"/>
          <a:ext cx="769558" cy="9002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410517" y="819611"/>
        <a:ext cx="538691" cy="540142"/>
      </dsp:txXfrm>
    </dsp:sp>
    <dsp:sp modelId="{7EFD7421-C9D9-4171-850F-F0C7DD6CDEA7}">
      <dsp:nvSpPr>
        <dsp:cNvPr id="0" name=""/>
        <dsp:cNvSpPr/>
      </dsp:nvSpPr>
      <dsp:spPr>
        <a:xfrm>
          <a:off x="6543074" y="684"/>
          <a:ext cx="3629992" cy="217799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Mean</a:t>
          </a:r>
          <a:r>
            <a:rPr lang="en-US" sz="3200" kern="1200" dirty="0"/>
            <a:t> values, </a:t>
          </a:r>
          <a:r>
            <a:rPr lang="en-US" sz="3200" b="1" kern="1200" dirty="0"/>
            <a:t>Standard</a:t>
          </a:r>
          <a:r>
            <a:rPr lang="en-US" sz="3200" kern="1200" dirty="0"/>
            <a:t> error values and </a:t>
          </a:r>
          <a:r>
            <a:rPr lang="en-US" sz="3200" b="1" kern="1200" dirty="0"/>
            <a:t>Worst</a:t>
          </a:r>
          <a:r>
            <a:rPr lang="en-US" sz="3200" kern="1200" dirty="0"/>
            <a:t> values. </a:t>
          </a:r>
        </a:p>
      </dsp:txBody>
      <dsp:txXfrm>
        <a:off x="6606865" y="64475"/>
        <a:ext cx="3502410" cy="2050413"/>
      </dsp:txXfrm>
    </dsp:sp>
    <dsp:sp modelId="{B71B188D-071B-42DB-841D-81B5F9B66E0A}">
      <dsp:nvSpPr>
        <dsp:cNvPr id="0" name=""/>
        <dsp:cNvSpPr/>
      </dsp:nvSpPr>
      <dsp:spPr>
        <a:xfrm rot="5400000">
          <a:off x="7973291" y="2432779"/>
          <a:ext cx="769558" cy="9002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 rot="-5400000">
        <a:off x="8088000" y="2498119"/>
        <a:ext cx="540142" cy="538691"/>
      </dsp:txXfrm>
    </dsp:sp>
    <dsp:sp modelId="{726913D4-603C-4CD1-AA24-85BB20A16C5A}">
      <dsp:nvSpPr>
        <dsp:cNvPr id="0" name=""/>
        <dsp:cNvSpPr/>
      </dsp:nvSpPr>
      <dsp:spPr>
        <a:xfrm>
          <a:off x="6543074" y="3630676"/>
          <a:ext cx="3629992" cy="217799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And checked if the distribution is similar in all groups.</a:t>
          </a:r>
        </a:p>
      </dsp:txBody>
      <dsp:txXfrm>
        <a:off x="6606865" y="3694467"/>
        <a:ext cx="3502410" cy="20504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E427198-9F67-4A25-8B29-199A13079EC5}" type="datetimeFigureOut">
              <a:rPr lang="he-IL" smtClean="0"/>
              <a:t>י"ז/סיון/תשפ"ב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498DC41-E14A-442C-A804-A9815F7B14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0659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Benign</a:t>
            </a:r>
            <a:r>
              <a:rPr lang="he-IL" b="0" dirty="0">
                <a:latin typeface="+mj-lt"/>
              </a:rPr>
              <a:t> = שפיר</a:t>
            </a:r>
          </a:p>
          <a:p>
            <a:r>
              <a:rPr lang="en-US" dirty="0">
                <a:latin typeface="+mj-lt"/>
              </a:rPr>
              <a:t>Malignant</a:t>
            </a:r>
            <a:r>
              <a:rPr lang="he-IL" dirty="0">
                <a:latin typeface="+mj-lt"/>
              </a:rPr>
              <a:t> = ממאיר</a:t>
            </a:r>
            <a:endParaRPr lang="he-IL" b="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8DC41-E14A-442C-A804-A9815F7B1489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819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dirty="0">
                <a:effectLst/>
                <a:latin typeface="+mj-lt"/>
              </a:rPr>
              <a:t>Perimeter</a:t>
            </a:r>
            <a:r>
              <a:rPr lang="he-IL" sz="1200" b="0" i="0" dirty="0">
                <a:effectLst/>
                <a:latin typeface="+mj-lt"/>
              </a:rPr>
              <a:t> = היקף, </a:t>
            </a:r>
            <a:r>
              <a:rPr lang="en-US" sz="1200" b="0" i="0" dirty="0">
                <a:effectLst/>
                <a:latin typeface="+mj-lt"/>
              </a:rPr>
              <a:t>concavity</a:t>
            </a:r>
            <a:r>
              <a:rPr lang="he-IL" sz="1200" b="0" i="0" dirty="0">
                <a:effectLst/>
                <a:latin typeface="+mj-lt"/>
              </a:rPr>
              <a:t> = קיעור של קווי המתאר, </a:t>
            </a:r>
            <a:r>
              <a:rPr lang="en-US" sz="1200" b="1" dirty="0">
                <a:latin typeface="+mj-lt"/>
              </a:rPr>
              <a:t>Texture</a:t>
            </a:r>
            <a:r>
              <a:rPr lang="he-IL" sz="1200" b="1" dirty="0">
                <a:latin typeface="+mj-lt"/>
              </a:rPr>
              <a:t> </a:t>
            </a:r>
            <a:r>
              <a:rPr lang="he-IL" sz="1200" b="0" dirty="0">
                <a:latin typeface="+mj-lt"/>
              </a:rPr>
              <a:t>– נמדד לפי הצבע, </a:t>
            </a:r>
            <a:r>
              <a:rPr lang="en-US" sz="1200" b="0" i="0" dirty="0">
                <a:effectLst/>
                <a:latin typeface="+mj-lt"/>
              </a:rPr>
              <a:t>smoothness</a:t>
            </a:r>
            <a:r>
              <a:rPr lang="he-IL" sz="1200" b="0" i="0" dirty="0">
                <a:effectLst/>
                <a:latin typeface="+mj-lt"/>
              </a:rPr>
              <a:t> – נמדד לפי השינוי המקומי בצבע,</a:t>
            </a:r>
          </a:p>
          <a:p>
            <a:r>
              <a:rPr lang="he-IL" sz="1200" b="0" i="0" dirty="0">
                <a:effectLst/>
                <a:latin typeface="+mj-lt"/>
              </a:rPr>
              <a:t> </a:t>
            </a:r>
            <a:r>
              <a:rPr lang="en-US" sz="1200" b="0" i="0" dirty="0">
                <a:effectLst/>
                <a:latin typeface="+mj-lt"/>
              </a:rPr>
              <a:t>compactness</a:t>
            </a:r>
            <a:r>
              <a:rPr lang="he-IL" sz="1200" b="0" i="0" dirty="0">
                <a:effectLst/>
                <a:latin typeface="+mj-lt"/>
              </a:rPr>
              <a:t> = צפיפות.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8DC41-E14A-442C-A804-A9815F7B1489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1555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המטרה היא לעשות את </a:t>
            </a:r>
            <a:r>
              <a:rPr lang="he-IL" dirty="0" err="1"/>
              <a:t>הקליסטור</a:t>
            </a:r>
            <a:r>
              <a:rPr lang="he-IL" dirty="0"/>
              <a:t> על פי </a:t>
            </a:r>
            <a:r>
              <a:rPr lang="he-IL" dirty="0" err="1"/>
              <a:t>הפיצרים</a:t>
            </a:r>
            <a:r>
              <a:rPr lang="he-IL" dirty="0"/>
              <a:t> לממאיר ושפיר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8DC41-E14A-442C-A804-A9815F7B1489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2212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8DC41-E14A-442C-A804-A9815F7B1489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9102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 can see for all the groups that not all features has the same distribution of malignant and benign samples.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8DC41-E14A-442C-A804-A9815F7B1489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171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8DC41-E14A-442C-A804-A9815F7B1489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2202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8DC41-E14A-442C-A804-A9815F7B1489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2215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 max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8DC41-E14A-442C-A804-A9815F7B1489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6343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היפר פרמטר – מספר העצים = 5.</a:t>
            </a:r>
          </a:p>
          <a:p>
            <a:r>
              <a:rPr lang="he-IL" dirty="0"/>
              <a:t>אלגוריתם </a:t>
            </a:r>
            <a:r>
              <a:rPr lang="en-US" dirty="0"/>
              <a:t>random forest</a:t>
            </a:r>
            <a:endParaRPr lang="en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8DC41-E14A-442C-A804-A9815F7B1489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805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117E116-7CB9-5380-250F-5AA20373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0C6356D9-F5D7-4E11-C828-4EF4D1A2E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A01F170-B100-4A5D-A5FE-80A9F6F0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E9713-C8BE-4D42-B764-25A1276B2DEC}" type="datetime8">
              <a:rPr lang="he-IL" smtClean="0"/>
              <a:t>16 יוני 22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EDA0D9A-8822-DD74-F043-3565843B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F6A5EA8-B5D2-E0DD-D57A-C7124AFE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12145-3930-41A4-A007-F2D1C0202A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1416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DF1E411-25FD-64C9-229B-AFE3DE4A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36FE87F-AEB5-4E1A-622F-B0C692D7B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B2CCC06-11EC-6AA0-9813-95D2BF86C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8BC8-6DF0-4EB0-B72F-1A27B2B65B66}" type="datetime8">
              <a:rPr lang="he-IL" smtClean="0"/>
              <a:t>16 יוני 22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538A731-1C33-B17D-EB2C-C4388E75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40719E5-49DA-80EC-C425-C07D28C15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12145-3930-41A4-A007-F2D1C0202A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1928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5FE3EDC1-6958-5CA0-86B1-7E9289DE7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8375432-F454-8AFA-0B7C-F051B499A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AE83DC7-1900-7721-D0B2-3CA76119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8ED69-63E1-4C11-8BDF-AC4B796DEBCD}" type="datetime8">
              <a:rPr lang="he-IL" smtClean="0"/>
              <a:t>16 יוני 22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D80F034-7F19-6900-3F18-2FF735AE0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C7C134F-7ED2-CB22-A797-1A5A69DF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12145-3930-41A4-A007-F2D1C0202A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930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DA7982F-A5EE-B767-6C6C-EFDE75FE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4F967E6-E0B1-375F-8D69-E6CC7DE6E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BBAB97E-F6C9-8F5C-8599-1FE5160C9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7FE19-8E75-4DBA-85E0-5E8DF60D0864}" type="datetime8">
              <a:rPr lang="he-IL" smtClean="0"/>
              <a:t>16 יוני 22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811CBD4-0AD1-A933-3B75-CEA4CC4A4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8201E14-D8B5-8D46-D591-DF01E0E7E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12145-3930-41A4-A007-F2D1C0202A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0225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10193A-456C-F7AF-1944-D5EEAABE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50E0E81-20C2-96D7-7EC0-81DB07FA8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5185FAA-21B6-D336-CD2B-74E039D13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7E50-6DAD-46C9-9461-CD7069E1791F}" type="datetime8">
              <a:rPr lang="he-IL" smtClean="0"/>
              <a:t>16 יוני 22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88E9C08-9C8E-E54B-E1E2-B9480CA7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05CD883-F5DB-D5DC-2DCE-6BB6C4D2D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12145-3930-41A4-A007-F2D1C0202A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2693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755651D-FCD8-7D96-B792-A35E8A4E7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41B6E63-88BB-8B87-E6F1-9CE38C7BB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1DD0F6E-0283-372C-7EE8-BBC30B900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AFE42FE-19E9-4F44-04E8-5A81187F2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B721-B085-44C5-96D9-65EDB34866F0}" type="datetime8">
              <a:rPr lang="he-IL" smtClean="0"/>
              <a:t>16 יוני 22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C465AF4-B603-1ACF-DB6C-339E80C3A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B959B08-727E-48E7-2096-CF67B15E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12145-3930-41A4-A007-F2D1C0202A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17607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64DEEB5-AC94-5A5D-47FA-9F82B6F8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FD018F9-73FC-C669-E446-F40614132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8E9225D-54A1-5369-5D03-81E71CE35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DBF5E7A1-D772-81BA-1544-C343A7484C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81EE3AF0-228B-5F43-0EA7-AFECB38E57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E7FBE373-B874-D1D6-49FF-A5CA1341E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097E-B45B-4B36-8179-7309A3CC80E8}" type="datetime8">
              <a:rPr lang="he-IL" smtClean="0"/>
              <a:t>16 יוני 22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79307C0D-921F-0843-DE83-7D4911E6A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16F1FD96-4EE4-E9E8-7349-9FEFD4CF1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12145-3930-41A4-A007-F2D1C0202A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5901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C898D88-BD94-DC20-C0CE-2B10926BC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5C8FC737-323D-E693-21EA-7E9004C6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17B8-5BDB-42F3-A867-89FD3FB7592E}" type="datetime8">
              <a:rPr lang="he-IL" smtClean="0"/>
              <a:t>16 יוני 22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31A5CB2-968D-A27F-8D8E-EA81B26C1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888930E6-E0D8-C292-E9A0-D039B3B5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12145-3930-41A4-A007-F2D1C0202A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667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49B24D83-81F4-00B5-C7A8-E62276BF2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66BBA-A98B-4482-A694-55645824D24B}" type="datetime8">
              <a:rPr lang="he-IL" smtClean="0"/>
              <a:t>16 יוני 22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5B0CEE83-9450-13B4-5312-244E5A959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55C3F2D-68D3-D1BD-492A-500D4E0C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12145-3930-41A4-A007-F2D1C0202A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8625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5E46AA-3D9E-7905-6E19-92195E08B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0D8498F-8266-3084-6067-F782B0C75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3585D75-2F65-64E0-7B87-4352EEE3C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5FF13A5-576F-36BD-2582-670180A69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5E57-503A-4D19-8548-27C0C0EF184F}" type="datetime8">
              <a:rPr lang="he-IL" smtClean="0"/>
              <a:t>16 יוני 22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ADE1D1D-AE9A-86EF-A5B4-76FB0E53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9188D03-FE43-2A0B-98FD-FD61848E9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12145-3930-41A4-A007-F2D1C0202A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406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753CD42-0E46-5773-9883-0B7FFFE50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8FFE1983-B151-1D56-940B-1B2B09738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2045DCD-37B4-10E1-C7C6-811B74986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A06795A-806B-2E35-8154-80438AE1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1BFB1-517A-4812-8344-A1D93124C7F4}" type="datetime8">
              <a:rPr lang="he-IL" smtClean="0"/>
              <a:t>16 יוני 22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4A64BB2-DC28-31A6-C868-92FE2B81A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C0C1CF1-A408-E42B-2589-0F1138BB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12145-3930-41A4-A007-F2D1C0202A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1610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4FE2E455-FEF8-0FC1-33DA-8C4CBFBD4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EB76BC0-9A97-CCA6-D973-2109D6497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FB42873-E6C0-DA19-B52F-6B8D3562CB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48F87-FC35-49FF-B5AE-10EA8EF24038}" type="datetime8">
              <a:rPr lang="he-IL" smtClean="0"/>
              <a:t>16 יוני 22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473BC89-0141-AB14-8699-84DFC1B57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9FA3D7C-BE51-9E0B-F913-33019594D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12145-3930-41A4-A007-F2D1C0202A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824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8BF1E902-713D-9CC0-2A61-65ED28281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88" b="-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E431BB7-9E22-D70C-1686-B4D8252B1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7655" y="3239813"/>
            <a:ext cx="4385309" cy="1834056"/>
          </a:xfrm>
        </p:spPr>
        <p:txBody>
          <a:bodyPr vert="horz" lIns="91440" tIns="45720" rIns="91440" bIns="45720" rtlCol="0">
            <a:noAutofit/>
          </a:bodyPr>
          <a:lstStyle/>
          <a:p>
            <a:pPr rtl="0"/>
            <a:r>
              <a:rPr lang="en-US" sz="3600" b="1" i="0" dirty="0">
                <a:effectLst/>
                <a:latin typeface="+mn-lt"/>
              </a:rPr>
              <a:t>Breast Cancer Wisconsin (Diagnostic) Data Set</a:t>
            </a:r>
            <a:endParaRPr lang="en-US" sz="3600" dirty="0">
              <a:latin typeface="+mn-l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13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7AB0E907-152C-1015-EFB6-68CC6396D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4" r="-1" b="-1"/>
          <a:stretch/>
        </p:blipFill>
        <p:spPr>
          <a:xfrm>
            <a:off x="1143954" y="643466"/>
            <a:ext cx="9904092" cy="5571067"/>
          </a:xfrm>
          <a:prstGeom prst="rect">
            <a:avLst/>
          </a:prstGeom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3BA9D330-A50B-493B-8D3C-64DDD9990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rtl="0">
              <a:spcAft>
                <a:spcPts val="600"/>
              </a:spcAft>
            </a:pPr>
            <a:fld id="{AA712145-3930-41A4-A007-F2D1C0202AB1}" type="slidenum">
              <a:rPr lang="en-US" smtClean="0"/>
              <a:pPr algn="r" rtl="0"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7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BC25301-C6D3-25EA-BF70-57038FA86798}"/>
              </a:ext>
            </a:extLst>
          </p:cNvPr>
          <p:cNvSpPr txBox="1"/>
          <p:nvPr/>
        </p:nvSpPr>
        <p:spPr>
          <a:xfrm>
            <a:off x="1001684" y="170412"/>
            <a:ext cx="10178934" cy="1328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  <a:t>Min-Max Normalization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F9F0F06-9D85-EE95-4FBF-C0693EF64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84" b="-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D4BE9D76-22CF-6453-76D4-548713A508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3" r="5560" b="-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8D4A3F68-B62E-42D0-B962-4F247B58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rtl="0">
              <a:spcAft>
                <a:spcPts val="600"/>
              </a:spcAft>
            </a:pPr>
            <a:fld id="{AA712145-3930-41A4-A007-F2D1C0202AB1}" type="slidenum">
              <a:rPr lang="en-US" smtClean="0"/>
              <a:pPr algn="r" rtl="0"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50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01ED7773-9512-FABD-8BEA-CD248E610BB3}"/>
              </a:ext>
            </a:extLst>
          </p:cNvPr>
          <p:cNvSpPr txBox="1"/>
          <p:nvPr/>
        </p:nvSpPr>
        <p:spPr>
          <a:xfrm>
            <a:off x="838200" y="365125"/>
            <a:ext cx="10515600" cy="186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  <a:t>Z-Score Normalization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0283AEA7-EEEE-A813-BB51-F6A69E04D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2535665"/>
            <a:ext cx="5828261" cy="359799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B8341CD-CF21-DBB4-0C49-8318BBADD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2538028"/>
            <a:ext cx="5828261" cy="3593270"/>
          </a:xfrm>
          <a:prstGeom prst="rect">
            <a:avLst/>
          </a:prstGeom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3F64F260-6B32-4556-8906-2EAC54EB1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rtl="0">
              <a:spcAft>
                <a:spcPts val="600"/>
              </a:spcAft>
            </a:pPr>
            <a:fld id="{AA712145-3930-41A4-A007-F2D1C0202AB1}" type="slidenum">
              <a:rPr lang="en-US" smtClean="0"/>
              <a:pPr algn="r" rtl="0"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36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FA22B40-A2F1-0EDE-16F5-DB04B6606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>
            <a:normAutofit/>
          </a:bodyPr>
          <a:lstStyle/>
          <a:p>
            <a:pPr algn="ctr" rtl="0"/>
            <a:r>
              <a:rPr lang="en-US" b="1" dirty="0"/>
              <a:t>Random Forest Results</a:t>
            </a:r>
            <a:br>
              <a:rPr lang="en-US" sz="4000" dirty="0"/>
            </a:br>
            <a:r>
              <a:rPr lang="en-US" sz="2800" dirty="0"/>
              <a:t>Confusion matrix</a:t>
            </a:r>
            <a:endParaRPr lang="en-US" sz="4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6EBBB3D8-827D-4905-8C96-AC464B4CD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458"/>
          <a:stretch/>
        </p:blipFill>
        <p:spPr>
          <a:xfrm>
            <a:off x="77495" y="2882770"/>
            <a:ext cx="6009855" cy="3694176"/>
          </a:xfrm>
          <a:prstGeom prst="rect">
            <a:avLst/>
          </a:prstGeom>
        </p:spPr>
      </p:pic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63777CDE-F796-45B6-871D-988248879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87350" y="2874840"/>
            <a:ext cx="5980114" cy="3693600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F96FAFA-13EF-40C5-B228-21E7D868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A712145-3930-41A4-A007-F2D1C0202AB1}" type="slidenum">
              <a:rPr lang="he-IL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he-IL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CE2E524-552D-462C-AB77-E24B1304F68F}"/>
              </a:ext>
            </a:extLst>
          </p:cNvPr>
          <p:cNvSpPr txBox="1"/>
          <p:nvPr/>
        </p:nvSpPr>
        <p:spPr>
          <a:xfrm>
            <a:off x="1578543" y="2257926"/>
            <a:ext cx="346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Min-Max Normalization results</a:t>
            </a:r>
          </a:p>
          <a:p>
            <a:pPr algn="ctr"/>
            <a:r>
              <a:rPr lang="en-US" sz="1600" dirty="0"/>
              <a:t>95% accuracy</a:t>
            </a:r>
            <a:endParaRPr lang="en-IL" sz="1600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3220158-AF22-481A-B077-D536EB591FC6}"/>
              </a:ext>
            </a:extLst>
          </p:cNvPr>
          <p:cNvSpPr txBox="1"/>
          <p:nvPr/>
        </p:nvSpPr>
        <p:spPr>
          <a:xfrm>
            <a:off x="7498080" y="2276856"/>
            <a:ext cx="3672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Z-Score Normalization Results</a:t>
            </a:r>
          </a:p>
          <a:p>
            <a:pPr algn="ctr"/>
            <a:r>
              <a:rPr lang="en-US" sz="1600" dirty="0"/>
              <a:t>95% accuracy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8277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894DF53-46DE-4FE3-8867-4A28BA34B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pic>
        <p:nvPicPr>
          <p:cNvPr id="1026" name="Picture 2" descr="So Any Questions? : r/funny">
            <a:extLst>
              <a:ext uri="{FF2B5EF4-FFF2-40B4-BE49-F238E27FC236}">
                <a16:creationId xmlns:a16="http://schemas.microsoft.com/office/drawing/2014/main" id="{DF25C940-8F37-4755-A10F-0319639B69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9"/>
          <a:stretch/>
        </p:blipFill>
        <p:spPr bwMode="auto">
          <a:xfrm>
            <a:off x="4865558" y="643466"/>
            <a:ext cx="6604215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FE12C68-F029-4616-973D-F57E50606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rtl="0">
              <a:spcAft>
                <a:spcPts val="600"/>
              </a:spcAft>
              <a:defRPr/>
            </a:pPr>
            <a:fld id="{AA712145-3930-41A4-A007-F2D1C0202AB1}" type="slidenum">
              <a:rPr lang="en-US">
                <a:solidFill>
                  <a:schemeClr val="tx1">
                    <a:alpha val="80000"/>
                  </a:schemeClr>
                </a:solidFill>
              </a:rPr>
              <a:pPr algn="r" rtl="0"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4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DB382400-D81D-4BC2-B825-139D3DCAC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C77639EA-C9D1-44CA-BBC0-30625E7CD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6" cy="6858000"/>
            <a:chOff x="1" y="0"/>
            <a:chExt cx="12191996" cy="6858000"/>
          </a:xfrm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E4CB3E84-719D-44B6-A2F1-15E226F2E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FEDE45E2-0D26-42CE-B95F-81CE7BD3E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56C53E6-DD87-0823-FFFE-EA88C1D4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63" y="3654595"/>
            <a:ext cx="6455833" cy="220386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 rtl="0"/>
            <a:r>
              <a:rPr lang="en-US" sz="2800" b="1" dirty="0"/>
              <a:t>Breast cancer is the most common</a:t>
            </a:r>
            <a:br>
              <a:rPr lang="en-US" sz="2800" b="1" dirty="0"/>
            </a:br>
            <a:r>
              <a:rPr lang="en-US" sz="2800" b="1" dirty="0"/>
              <a:t> cancer in Israel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About 2 million people get diagnosed</a:t>
            </a:r>
            <a:br>
              <a:rPr lang="en-US" sz="2800" b="1" dirty="0"/>
            </a:br>
            <a:r>
              <a:rPr lang="en-US" sz="2800" b="1" dirty="0"/>
              <a:t> every year with breast cancer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In Israel the BRCA mutation is very common</a:t>
            </a: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endParaRPr lang="en-US" sz="2800" dirty="0"/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A0144B8D-ABC9-4F44-8451-5B06A9C80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6" y="1286055"/>
            <a:ext cx="4482957" cy="5571944"/>
          </a:xfrm>
          <a:custGeom>
            <a:avLst/>
            <a:gdLst>
              <a:gd name="connsiteX0" fmla="*/ 3095991 w 4482957"/>
              <a:gd name="connsiteY0" fmla="*/ 0 h 5571944"/>
              <a:gd name="connsiteX1" fmla="*/ 3156069 w 4482957"/>
              <a:gd name="connsiteY1" fmla="*/ 5631 h 5571944"/>
              <a:gd name="connsiteX2" fmla="*/ 3214272 w 4482957"/>
              <a:gd name="connsiteY2" fmla="*/ 20652 h 5571944"/>
              <a:gd name="connsiteX3" fmla="*/ 3270598 w 4482957"/>
              <a:gd name="connsiteY3" fmla="*/ 43182 h 5571944"/>
              <a:gd name="connsiteX4" fmla="*/ 3328798 w 4482957"/>
              <a:gd name="connsiteY4" fmla="*/ 71344 h 5571944"/>
              <a:gd name="connsiteX5" fmla="*/ 3383247 w 4482957"/>
              <a:gd name="connsiteY5" fmla="*/ 103262 h 5571944"/>
              <a:gd name="connsiteX6" fmla="*/ 3439573 w 4482957"/>
              <a:gd name="connsiteY6" fmla="*/ 137057 h 5571944"/>
              <a:gd name="connsiteX7" fmla="*/ 3495897 w 4482957"/>
              <a:gd name="connsiteY7" fmla="*/ 167096 h 5571944"/>
              <a:gd name="connsiteX8" fmla="*/ 3552221 w 4482957"/>
              <a:gd name="connsiteY8" fmla="*/ 197137 h 5571944"/>
              <a:gd name="connsiteX9" fmla="*/ 3606669 w 4482957"/>
              <a:gd name="connsiteY9" fmla="*/ 219666 h 5571944"/>
              <a:gd name="connsiteX10" fmla="*/ 3666749 w 4482957"/>
              <a:gd name="connsiteY10" fmla="*/ 234686 h 5571944"/>
              <a:gd name="connsiteX11" fmla="*/ 3724950 w 4482957"/>
              <a:gd name="connsiteY11" fmla="*/ 242197 h 5571944"/>
              <a:gd name="connsiteX12" fmla="*/ 3786907 w 4482957"/>
              <a:gd name="connsiteY12" fmla="*/ 242197 h 5571944"/>
              <a:gd name="connsiteX13" fmla="*/ 3850743 w 4482957"/>
              <a:gd name="connsiteY13" fmla="*/ 238443 h 5571944"/>
              <a:gd name="connsiteX14" fmla="*/ 3914577 w 4482957"/>
              <a:gd name="connsiteY14" fmla="*/ 230932 h 5571944"/>
              <a:gd name="connsiteX15" fmla="*/ 3978413 w 4482957"/>
              <a:gd name="connsiteY15" fmla="*/ 221545 h 5571944"/>
              <a:gd name="connsiteX16" fmla="*/ 4042247 w 4482957"/>
              <a:gd name="connsiteY16" fmla="*/ 214035 h 5571944"/>
              <a:gd name="connsiteX17" fmla="*/ 4106083 w 4482957"/>
              <a:gd name="connsiteY17" fmla="*/ 208401 h 5571944"/>
              <a:gd name="connsiteX18" fmla="*/ 4166161 w 4482957"/>
              <a:gd name="connsiteY18" fmla="*/ 210279 h 5571944"/>
              <a:gd name="connsiteX19" fmla="*/ 4224364 w 4482957"/>
              <a:gd name="connsiteY19" fmla="*/ 217789 h 5571944"/>
              <a:gd name="connsiteX20" fmla="*/ 4280690 w 4482957"/>
              <a:gd name="connsiteY20" fmla="*/ 234686 h 5571944"/>
              <a:gd name="connsiteX21" fmla="*/ 4327628 w 4482957"/>
              <a:gd name="connsiteY21" fmla="*/ 259094 h 5571944"/>
              <a:gd name="connsiteX22" fmla="*/ 4372686 w 4482957"/>
              <a:gd name="connsiteY22" fmla="*/ 291012 h 5571944"/>
              <a:gd name="connsiteX23" fmla="*/ 4412114 w 4482957"/>
              <a:gd name="connsiteY23" fmla="*/ 328561 h 5571944"/>
              <a:gd name="connsiteX24" fmla="*/ 4451542 w 4482957"/>
              <a:gd name="connsiteY24" fmla="*/ 371743 h 5571944"/>
              <a:gd name="connsiteX25" fmla="*/ 4482957 w 4482957"/>
              <a:gd name="connsiteY25" fmla="*/ 411426 h 5571944"/>
              <a:gd name="connsiteX26" fmla="*/ 4482957 w 4482957"/>
              <a:gd name="connsiteY26" fmla="*/ 5571944 h 5571944"/>
              <a:gd name="connsiteX27" fmla="*/ 1544560 w 4482957"/>
              <a:gd name="connsiteY27" fmla="*/ 5571944 h 5571944"/>
              <a:gd name="connsiteX28" fmla="*/ 1517016 w 4482957"/>
              <a:gd name="connsiteY28" fmla="*/ 5547992 h 5571944"/>
              <a:gd name="connsiteX29" fmla="*/ 1475711 w 4482957"/>
              <a:gd name="connsiteY29" fmla="*/ 5514197 h 5571944"/>
              <a:gd name="connsiteX30" fmla="*/ 1428774 w 4482957"/>
              <a:gd name="connsiteY30" fmla="*/ 5487914 h 5571944"/>
              <a:gd name="connsiteX31" fmla="*/ 1378082 w 4482957"/>
              <a:gd name="connsiteY31" fmla="*/ 5465383 h 5571944"/>
              <a:gd name="connsiteX32" fmla="*/ 1323635 w 4482957"/>
              <a:gd name="connsiteY32" fmla="*/ 5446609 h 5571944"/>
              <a:gd name="connsiteX33" fmla="*/ 1267309 w 4482957"/>
              <a:gd name="connsiteY33" fmla="*/ 5429711 h 5571944"/>
              <a:gd name="connsiteX34" fmla="*/ 1210986 w 4482957"/>
              <a:gd name="connsiteY34" fmla="*/ 5414691 h 5571944"/>
              <a:gd name="connsiteX35" fmla="*/ 1152783 w 4482957"/>
              <a:gd name="connsiteY35" fmla="*/ 5399670 h 5571944"/>
              <a:gd name="connsiteX36" fmla="*/ 1098336 w 4482957"/>
              <a:gd name="connsiteY36" fmla="*/ 5382773 h 5571944"/>
              <a:gd name="connsiteX37" fmla="*/ 1043887 w 4482957"/>
              <a:gd name="connsiteY37" fmla="*/ 5363998 h 5571944"/>
              <a:gd name="connsiteX38" fmla="*/ 993197 w 4482957"/>
              <a:gd name="connsiteY38" fmla="*/ 5341467 h 5571944"/>
              <a:gd name="connsiteX39" fmla="*/ 948135 w 4482957"/>
              <a:gd name="connsiteY39" fmla="*/ 5313305 h 5571944"/>
              <a:gd name="connsiteX40" fmla="*/ 906830 w 4482957"/>
              <a:gd name="connsiteY40" fmla="*/ 5279510 h 5571944"/>
              <a:gd name="connsiteX41" fmla="*/ 873037 w 4482957"/>
              <a:gd name="connsiteY41" fmla="*/ 5238207 h 5571944"/>
              <a:gd name="connsiteX42" fmla="*/ 844875 w 4482957"/>
              <a:gd name="connsiteY42" fmla="*/ 5193146 h 5571944"/>
              <a:gd name="connsiteX43" fmla="*/ 822344 w 4482957"/>
              <a:gd name="connsiteY43" fmla="*/ 5142453 h 5571944"/>
              <a:gd name="connsiteX44" fmla="*/ 803570 w 4482957"/>
              <a:gd name="connsiteY44" fmla="*/ 5088007 h 5571944"/>
              <a:gd name="connsiteX45" fmla="*/ 786672 w 4482957"/>
              <a:gd name="connsiteY45" fmla="*/ 5033560 h 5571944"/>
              <a:gd name="connsiteX46" fmla="*/ 771652 w 4482957"/>
              <a:gd name="connsiteY46" fmla="*/ 4975357 h 5571944"/>
              <a:gd name="connsiteX47" fmla="*/ 756631 w 4482957"/>
              <a:gd name="connsiteY47" fmla="*/ 4919033 h 5571944"/>
              <a:gd name="connsiteX48" fmla="*/ 739734 w 4482957"/>
              <a:gd name="connsiteY48" fmla="*/ 4862708 h 5571944"/>
              <a:gd name="connsiteX49" fmla="*/ 720959 w 4482957"/>
              <a:gd name="connsiteY49" fmla="*/ 4808259 h 5571944"/>
              <a:gd name="connsiteX50" fmla="*/ 698428 w 4482957"/>
              <a:gd name="connsiteY50" fmla="*/ 4757566 h 5571944"/>
              <a:gd name="connsiteX51" fmla="*/ 672143 w 4482957"/>
              <a:gd name="connsiteY51" fmla="*/ 4710630 h 5571944"/>
              <a:gd name="connsiteX52" fmla="*/ 638351 w 4482957"/>
              <a:gd name="connsiteY52" fmla="*/ 4669325 h 5571944"/>
              <a:gd name="connsiteX53" fmla="*/ 600799 w 4482957"/>
              <a:gd name="connsiteY53" fmla="*/ 4626142 h 5571944"/>
              <a:gd name="connsiteX54" fmla="*/ 557617 w 4482957"/>
              <a:gd name="connsiteY54" fmla="*/ 4588593 h 5571944"/>
              <a:gd name="connsiteX55" fmla="*/ 510678 w 4482957"/>
              <a:gd name="connsiteY55" fmla="*/ 4552921 h 5571944"/>
              <a:gd name="connsiteX56" fmla="*/ 463742 w 4482957"/>
              <a:gd name="connsiteY56" fmla="*/ 4517249 h 5571944"/>
              <a:gd name="connsiteX57" fmla="*/ 416805 w 4482957"/>
              <a:gd name="connsiteY57" fmla="*/ 4481577 h 5571944"/>
              <a:gd name="connsiteX58" fmla="*/ 371744 w 4482957"/>
              <a:gd name="connsiteY58" fmla="*/ 4445903 h 5571944"/>
              <a:gd name="connsiteX59" fmla="*/ 328562 w 4482957"/>
              <a:gd name="connsiteY59" fmla="*/ 4406477 h 5571944"/>
              <a:gd name="connsiteX60" fmla="*/ 291012 w 4482957"/>
              <a:gd name="connsiteY60" fmla="*/ 4367050 h 5571944"/>
              <a:gd name="connsiteX61" fmla="*/ 259096 w 4482957"/>
              <a:gd name="connsiteY61" fmla="*/ 4321989 h 5571944"/>
              <a:gd name="connsiteX62" fmla="*/ 234689 w 4482957"/>
              <a:gd name="connsiteY62" fmla="*/ 4275053 h 5571944"/>
              <a:gd name="connsiteX63" fmla="*/ 217791 w 4482957"/>
              <a:gd name="connsiteY63" fmla="*/ 4218729 h 5571944"/>
              <a:gd name="connsiteX64" fmla="*/ 210281 w 4482957"/>
              <a:gd name="connsiteY64" fmla="*/ 4160526 h 5571944"/>
              <a:gd name="connsiteX65" fmla="*/ 208402 w 4482957"/>
              <a:gd name="connsiteY65" fmla="*/ 4100444 h 5571944"/>
              <a:gd name="connsiteX66" fmla="*/ 214035 w 4482957"/>
              <a:gd name="connsiteY66" fmla="*/ 4036610 h 5571944"/>
              <a:gd name="connsiteX67" fmla="*/ 221545 w 4482957"/>
              <a:gd name="connsiteY67" fmla="*/ 3972776 h 5571944"/>
              <a:gd name="connsiteX68" fmla="*/ 230932 w 4482957"/>
              <a:gd name="connsiteY68" fmla="*/ 3908940 h 5571944"/>
              <a:gd name="connsiteX69" fmla="*/ 238443 w 4482957"/>
              <a:gd name="connsiteY69" fmla="*/ 3845106 h 5571944"/>
              <a:gd name="connsiteX70" fmla="*/ 242199 w 4482957"/>
              <a:gd name="connsiteY70" fmla="*/ 3781272 h 5571944"/>
              <a:gd name="connsiteX71" fmla="*/ 242199 w 4482957"/>
              <a:gd name="connsiteY71" fmla="*/ 3719313 h 5571944"/>
              <a:gd name="connsiteX72" fmla="*/ 234689 w 4482957"/>
              <a:gd name="connsiteY72" fmla="*/ 3661113 h 5571944"/>
              <a:gd name="connsiteX73" fmla="*/ 219668 w 4482957"/>
              <a:gd name="connsiteY73" fmla="*/ 3602910 h 5571944"/>
              <a:gd name="connsiteX74" fmla="*/ 197138 w 4482957"/>
              <a:gd name="connsiteY74" fmla="*/ 3548461 h 5571944"/>
              <a:gd name="connsiteX75" fmla="*/ 168976 w 4482957"/>
              <a:gd name="connsiteY75" fmla="*/ 3492137 h 5571944"/>
              <a:gd name="connsiteX76" fmla="*/ 137057 w 4482957"/>
              <a:gd name="connsiteY76" fmla="*/ 3435814 h 5571944"/>
              <a:gd name="connsiteX77" fmla="*/ 103264 w 4482957"/>
              <a:gd name="connsiteY77" fmla="*/ 3379488 h 5571944"/>
              <a:gd name="connsiteX78" fmla="*/ 71346 w 4482957"/>
              <a:gd name="connsiteY78" fmla="*/ 3325039 h 5571944"/>
              <a:gd name="connsiteX79" fmla="*/ 43182 w 4482957"/>
              <a:gd name="connsiteY79" fmla="*/ 3266839 h 5571944"/>
              <a:gd name="connsiteX80" fmla="*/ 20654 w 4482957"/>
              <a:gd name="connsiteY80" fmla="*/ 3210513 h 5571944"/>
              <a:gd name="connsiteX81" fmla="*/ 5634 w 4482957"/>
              <a:gd name="connsiteY81" fmla="*/ 3152310 h 5571944"/>
              <a:gd name="connsiteX82" fmla="*/ 0 w 4482957"/>
              <a:gd name="connsiteY82" fmla="*/ 3092230 h 5571944"/>
              <a:gd name="connsiteX83" fmla="*/ 5634 w 4482957"/>
              <a:gd name="connsiteY83" fmla="*/ 3032152 h 5571944"/>
              <a:gd name="connsiteX84" fmla="*/ 20654 w 4482957"/>
              <a:gd name="connsiteY84" fmla="*/ 2973950 h 5571944"/>
              <a:gd name="connsiteX85" fmla="*/ 43182 w 4482957"/>
              <a:gd name="connsiteY85" fmla="*/ 2917624 h 5571944"/>
              <a:gd name="connsiteX86" fmla="*/ 71346 w 4482957"/>
              <a:gd name="connsiteY86" fmla="*/ 2859423 h 5571944"/>
              <a:gd name="connsiteX87" fmla="*/ 103264 w 4482957"/>
              <a:gd name="connsiteY87" fmla="*/ 2804974 h 5571944"/>
              <a:gd name="connsiteX88" fmla="*/ 137057 w 4482957"/>
              <a:gd name="connsiteY88" fmla="*/ 2748651 h 5571944"/>
              <a:gd name="connsiteX89" fmla="*/ 168976 w 4482957"/>
              <a:gd name="connsiteY89" fmla="*/ 2692325 h 5571944"/>
              <a:gd name="connsiteX90" fmla="*/ 197138 w 4482957"/>
              <a:gd name="connsiteY90" fmla="*/ 2636001 h 5571944"/>
              <a:gd name="connsiteX91" fmla="*/ 219668 w 4482957"/>
              <a:gd name="connsiteY91" fmla="*/ 2581552 h 5571944"/>
              <a:gd name="connsiteX92" fmla="*/ 234689 w 4482957"/>
              <a:gd name="connsiteY92" fmla="*/ 2523350 h 5571944"/>
              <a:gd name="connsiteX93" fmla="*/ 242199 w 4482957"/>
              <a:gd name="connsiteY93" fmla="*/ 2465149 h 5571944"/>
              <a:gd name="connsiteX94" fmla="*/ 242199 w 4482957"/>
              <a:gd name="connsiteY94" fmla="*/ 2403192 h 5571944"/>
              <a:gd name="connsiteX95" fmla="*/ 238443 w 4482957"/>
              <a:gd name="connsiteY95" fmla="*/ 2339356 h 5571944"/>
              <a:gd name="connsiteX96" fmla="*/ 230932 w 4482957"/>
              <a:gd name="connsiteY96" fmla="*/ 2275522 h 5571944"/>
              <a:gd name="connsiteX97" fmla="*/ 221545 w 4482957"/>
              <a:gd name="connsiteY97" fmla="*/ 2211686 h 5571944"/>
              <a:gd name="connsiteX98" fmla="*/ 214035 w 4482957"/>
              <a:gd name="connsiteY98" fmla="*/ 2147852 h 5571944"/>
              <a:gd name="connsiteX99" fmla="*/ 208402 w 4482957"/>
              <a:gd name="connsiteY99" fmla="*/ 2084018 h 5571944"/>
              <a:gd name="connsiteX100" fmla="*/ 210281 w 4482957"/>
              <a:gd name="connsiteY100" fmla="*/ 2023938 h 5571944"/>
              <a:gd name="connsiteX101" fmla="*/ 217791 w 4482957"/>
              <a:gd name="connsiteY101" fmla="*/ 1965736 h 5571944"/>
              <a:gd name="connsiteX102" fmla="*/ 234689 w 4482957"/>
              <a:gd name="connsiteY102" fmla="*/ 1909410 h 5571944"/>
              <a:gd name="connsiteX103" fmla="*/ 259096 w 4482957"/>
              <a:gd name="connsiteY103" fmla="*/ 1862474 h 5571944"/>
              <a:gd name="connsiteX104" fmla="*/ 291012 w 4482957"/>
              <a:gd name="connsiteY104" fmla="*/ 1817414 h 5571944"/>
              <a:gd name="connsiteX105" fmla="*/ 328562 w 4482957"/>
              <a:gd name="connsiteY105" fmla="*/ 1777986 h 5571944"/>
              <a:gd name="connsiteX106" fmla="*/ 371744 w 4482957"/>
              <a:gd name="connsiteY106" fmla="*/ 1738560 h 5571944"/>
              <a:gd name="connsiteX107" fmla="*/ 416805 w 4482957"/>
              <a:gd name="connsiteY107" fmla="*/ 1702885 h 5571944"/>
              <a:gd name="connsiteX108" fmla="*/ 463742 w 4482957"/>
              <a:gd name="connsiteY108" fmla="*/ 1667213 h 5571944"/>
              <a:gd name="connsiteX109" fmla="*/ 510678 w 4482957"/>
              <a:gd name="connsiteY109" fmla="*/ 1631541 h 5571944"/>
              <a:gd name="connsiteX110" fmla="*/ 557617 w 4482957"/>
              <a:gd name="connsiteY110" fmla="*/ 1595869 h 5571944"/>
              <a:gd name="connsiteX111" fmla="*/ 600799 w 4482957"/>
              <a:gd name="connsiteY111" fmla="*/ 1558320 h 5571944"/>
              <a:gd name="connsiteX112" fmla="*/ 638351 w 4482957"/>
              <a:gd name="connsiteY112" fmla="*/ 1515138 h 5571944"/>
              <a:gd name="connsiteX113" fmla="*/ 672143 w 4482957"/>
              <a:gd name="connsiteY113" fmla="*/ 1473832 h 5571944"/>
              <a:gd name="connsiteX114" fmla="*/ 698428 w 4482957"/>
              <a:gd name="connsiteY114" fmla="*/ 1426896 h 5571944"/>
              <a:gd name="connsiteX115" fmla="*/ 720959 w 4482957"/>
              <a:gd name="connsiteY115" fmla="*/ 1376203 h 5571944"/>
              <a:gd name="connsiteX116" fmla="*/ 739734 w 4482957"/>
              <a:gd name="connsiteY116" fmla="*/ 1321755 h 5571944"/>
              <a:gd name="connsiteX117" fmla="*/ 756631 w 4482957"/>
              <a:gd name="connsiteY117" fmla="*/ 1265429 h 5571944"/>
              <a:gd name="connsiteX118" fmla="*/ 771652 w 4482957"/>
              <a:gd name="connsiteY118" fmla="*/ 1209105 h 5571944"/>
              <a:gd name="connsiteX119" fmla="*/ 786672 w 4482957"/>
              <a:gd name="connsiteY119" fmla="*/ 1150903 h 5571944"/>
              <a:gd name="connsiteX120" fmla="*/ 803570 w 4482957"/>
              <a:gd name="connsiteY120" fmla="*/ 1096456 h 5571944"/>
              <a:gd name="connsiteX121" fmla="*/ 822344 w 4482957"/>
              <a:gd name="connsiteY121" fmla="*/ 1042007 h 5571944"/>
              <a:gd name="connsiteX122" fmla="*/ 844875 w 4482957"/>
              <a:gd name="connsiteY122" fmla="*/ 991317 h 5571944"/>
              <a:gd name="connsiteX123" fmla="*/ 873037 w 4482957"/>
              <a:gd name="connsiteY123" fmla="*/ 946257 h 5571944"/>
              <a:gd name="connsiteX124" fmla="*/ 906830 w 4482957"/>
              <a:gd name="connsiteY124" fmla="*/ 904952 h 5571944"/>
              <a:gd name="connsiteX125" fmla="*/ 948135 w 4482957"/>
              <a:gd name="connsiteY125" fmla="*/ 871157 h 5571944"/>
              <a:gd name="connsiteX126" fmla="*/ 993197 w 4482957"/>
              <a:gd name="connsiteY126" fmla="*/ 842995 h 5571944"/>
              <a:gd name="connsiteX127" fmla="*/ 1043887 w 4482957"/>
              <a:gd name="connsiteY127" fmla="*/ 820464 h 5571944"/>
              <a:gd name="connsiteX128" fmla="*/ 1098336 w 4482957"/>
              <a:gd name="connsiteY128" fmla="*/ 801690 h 5571944"/>
              <a:gd name="connsiteX129" fmla="*/ 1152783 w 4482957"/>
              <a:gd name="connsiteY129" fmla="*/ 784792 h 5571944"/>
              <a:gd name="connsiteX130" fmla="*/ 1210986 w 4482957"/>
              <a:gd name="connsiteY130" fmla="*/ 769772 h 5571944"/>
              <a:gd name="connsiteX131" fmla="*/ 1267309 w 4482957"/>
              <a:gd name="connsiteY131" fmla="*/ 754751 h 5571944"/>
              <a:gd name="connsiteX132" fmla="*/ 1323635 w 4482957"/>
              <a:gd name="connsiteY132" fmla="*/ 737854 h 5571944"/>
              <a:gd name="connsiteX133" fmla="*/ 1378082 w 4482957"/>
              <a:gd name="connsiteY133" fmla="*/ 719079 h 5571944"/>
              <a:gd name="connsiteX134" fmla="*/ 1428774 w 4482957"/>
              <a:gd name="connsiteY134" fmla="*/ 696549 h 5571944"/>
              <a:gd name="connsiteX135" fmla="*/ 1475711 w 4482957"/>
              <a:gd name="connsiteY135" fmla="*/ 670266 h 5571944"/>
              <a:gd name="connsiteX136" fmla="*/ 1517016 w 4482957"/>
              <a:gd name="connsiteY136" fmla="*/ 636471 h 5571944"/>
              <a:gd name="connsiteX137" fmla="*/ 1560199 w 4482957"/>
              <a:gd name="connsiteY137" fmla="*/ 598919 h 5571944"/>
              <a:gd name="connsiteX138" fmla="*/ 1597750 w 4482957"/>
              <a:gd name="connsiteY138" fmla="*/ 555737 h 5571944"/>
              <a:gd name="connsiteX139" fmla="*/ 1633422 w 4482957"/>
              <a:gd name="connsiteY139" fmla="*/ 510678 h 5571944"/>
              <a:gd name="connsiteX140" fmla="*/ 1669094 w 4482957"/>
              <a:gd name="connsiteY140" fmla="*/ 463741 h 5571944"/>
              <a:gd name="connsiteX141" fmla="*/ 1704766 w 4482957"/>
              <a:gd name="connsiteY141" fmla="*/ 416803 h 5571944"/>
              <a:gd name="connsiteX142" fmla="*/ 1740438 w 4482957"/>
              <a:gd name="connsiteY142" fmla="*/ 371743 h 5571944"/>
              <a:gd name="connsiteX143" fmla="*/ 1779867 w 4482957"/>
              <a:gd name="connsiteY143" fmla="*/ 328561 h 5571944"/>
              <a:gd name="connsiteX144" fmla="*/ 1819293 w 4482957"/>
              <a:gd name="connsiteY144" fmla="*/ 291012 h 5571944"/>
              <a:gd name="connsiteX145" fmla="*/ 1864354 w 4482957"/>
              <a:gd name="connsiteY145" fmla="*/ 259094 h 5571944"/>
              <a:gd name="connsiteX146" fmla="*/ 1911291 w 4482957"/>
              <a:gd name="connsiteY146" fmla="*/ 234686 h 5571944"/>
              <a:gd name="connsiteX147" fmla="*/ 1967617 w 4482957"/>
              <a:gd name="connsiteY147" fmla="*/ 217789 h 5571944"/>
              <a:gd name="connsiteX148" fmla="*/ 2025819 w 4482957"/>
              <a:gd name="connsiteY148" fmla="*/ 210279 h 5571944"/>
              <a:gd name="connsiteX149" fmla="*/ 2085897 w 4482957"/>
              <a:gd name="connsiteY149" fmla="*/ 208401 h 5571944"/>
              <a:gd name="connsiteX150" fmla="*/ 2149731 w 4482957"/>
              <a:gd name="connsiteY150" fmla="*/ 214035 h 5571944"/>
              <a:gd name="connsiteX151" fmla="*/ 2213567 w 4482957"/>
              <a:gd name="connsiteY151" fmla="*/ 221545 h 5571944"/>
              <a:gd name="connsiteX152" fmla="*/ 2277403 w 4482957"/>
              <a:gd name="connsiteY152" fmla="*/ 230932 h 5571944"/>
              <a:gd name="connsiteX153" fmla="*/ 2341237 w 4482957"/>
              <a:gd name="connsiteY153" fmla="*/ 238443 h 5571944"/>
              <a:gd name="connsiteX154" fmla="*/ 2405071 w 4482957"/>
              <a:gd name="connsiteY154" fmla="*/ 242197 h 5571944"/>
              <a:gd name="connsiteX155" fmla="*/ 2467030 w 4482957"/>
              <a:gd name="connsiteY155" fmla="*/ 242197 h 5571944"/>
              <a:gd name="connsiteX156" fmla="*/ 2525233 w 4482957"/>
              <a:gd name="connsiteY156" fmla="*/ 234686 h 5571944"/>
              <a:gd name="connsiteX157" fmla="*/ 2583436 w 4482957"/>
              <a:gd name="connsiteY157" fmla="*/ 219666 h 5571944"/>
              <a:gd name="connsiteX158" fmla="*/ 2639760 w 4482957"/>
              <a:gd name="connsiteY158" fmla="*/ 197137 h 5571944"/>
              <a:gd name="connsiteX159" fmla="*/ 2696083 w 4482957"/>
              <a:gd name="connsiteY159" fmla="*/ 167096 h 5571944"/>
              <a:gd name="connsiteX160" fmla="*/ 2752409 w 4482957"/>
              <a:gd name="connsiteY160" fmla="*/ 137057 h 5571944"/>
              <a:gd name="connsiteX161" fmla="*/ 2808733 w 4482957"/>
              <a:gd name="connsiteY161" fmla="*/ 103262 h 5571944"/>
              <a:gd name="connsiteX162" fmla="*/ 2863182 w 4482957"/>
              <a:gd name="connsiteY162" fmla="*/ 71344 h 5571944"/>
              <a:gd name="connsiteX163" fmla="*/ 2921385 w 4482957"/>
              <a:gd name="connsiteY163" fmla="*/ 43182 h 5571944"/>
              <a:gd name="connsiteX164" fmla="*/ 2977708 w 4482957"/>
              <a:gd name="connsiteY164" fmla="*/ 20652 h 5571944"/>
              <a:gd name="connsiteX165" fmla="*/ 3035911 w 4482957"/>
              <a:gd name="connsiteY165" fmla="*/ 5631 h 557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82957" h="5571944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2957" y="411426"/>
                </a:lnTo>
                <a:lnTo>
                  <a:pt x="4482957" y="5571944"/>
                </a:lnTo>
                <a:lnTo>
                  <a:pt x="1544560" y="5571944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30581CF1-C445-4EA2-8A1B-47EFAA87E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2288" y="0"/>
            <a:ext cx="5344102" cy="3217319"/>
          </a:xfrm>
          <a:custGeom>
            <a:avLst/>
            <a:gdLst>
              <a:gd name="connsiteX0" fmla="*/ 209034 w 5344102"/>
              <a:gd name="connsiteY0" fmla="*/ 0 h 3217319"/>
              <a:gd name="connsiteX1" fmla="*/ 5135071 w 5344102"/>
              <a:gd name="connsiteY1" fmla="*/ 0 h 3217319"/>
              <a:gd name="connsiteX2" fmla="*/ 5135071 w 5344102"/>
              <a:gd name="connsiteY2" fmla="*/ 7298 h 3217319"/>
              <a:gd name="connsiteX3" fmla="*/ 5141552 w 5344102"/>
              <a:gd name="connsiteY3" fmla="*/ 57529 h 3217319"/>
              <a:gd name="connsiteX4" fmla="*/ 5154514 w 5344102"/>
              <a:gd name="connsiteY4" fmla="*/ 107762 h 3217319"/>
              <a:gd name="connsiteX5" fmla="*/ 5173960 w 5344102"/>
              <a:gd name="connsiteY5" fmla="*/ 154755 h 3217319"/>
              <a:gd name="connsiteX6" fmla="*/ 5199887 w 5344102"/>
              <a:gd name="connsiteY6" fmla="*/ 203366 h 3217319"/>
              <a:gd name="connsiteX7" fmla="*/ 5225812 w 5344102"/>
              <a:gd name="connsiteY7" fmla="*/ 251980 h 3217319"/>
              <a:gd name="connsiteX8" fmla="*/ 5254980 w 5344102"/>
              <a:gd name="connsiteY8" fmla="*/ 300590 h 3217319"/>
              <a:gd name="connsiteX9" fmla="*/ 5282526 w 5344102"/>
              <a:gd name="connsiteY9" fmla="*/ 347583 h 3217319"/>
              <a:gd name="connsiteX10" fmla="*/ 5306833 w 5344102"/>
              <a:gd name="connsiteY10" fmla="*/ 397815 h 3217319"/>
              <a:gd name="connsiteX11" fmla="*/ 5326276 w 5344102"/>
              <a:gd name="connsiteY11" fmla="*/ 446428 h 3217319"/>
              <a:gd name="connsiteX12" fmla="*/ 5339241 w 5344102"/>
              <a:gd name="connsiteY12" fmla="*/ 496660 h 3217319"/>
              <a:gd name="connsiteX13" fmla="*/ 5344102 w 5344102"/>
              <a:gd name="connsiteY13" fmla="*/ 548512 h 3217319"/>
              <a:gd name="connsiteX14" fmla="*/ 5339241 w 5344102"/>
              <a:gd name="connsiteY14" fmla="*/ 600365 h 3217319"/>
              <a:gd name="connsiteX15" fmla="*/ 5326276 w 5344102"/>
              <a:gd name="connsiteY15" fmla="*/ 650598 h 3217319"/>
              <a:gd name="connsiteX16" fmla="*/ 5306833 w 5344102"/>
              <a:gd name="connsiteY16" fmla="*/ 699211 h 3217319"/>
              <a:gd name="connsiteX17" fmla="*/ 5282526 w 5344102"/>
              <a:gd name="connsiteY17" fmla="*/ 749442 h 3217319"/>
              <a:gd name="connsiteX18" fmla="*/ 5254980 w 5344102"/>
              <a:gd name="connsiteY18" fmla="*/ 796435 h 3217319"/>
              <a:gd name="connsiteX19" fmla="*/ 5225812 w 5344102"/>
              <a:gd name="connsiteY19" fmla="*/ 845048 h 3217319"/>
              <a:gd name="connsiteX20" fmla="*/ 5199887 w 5344102"/>
              <a:gd name="connsiteY20" fmla="*/ 893659 h 3217319"/>
              <a:gd name="connsiteX21" fmla="*/ 5173960 w 5344102"/>
              <a:gd name="connsiteY21" fmla="*/ 942270 h 3217319"/>
              <a:gd name="connsiteX22" fmla="*/ 5154514 w 5344102"/>
              <a:gd name="connsiteY22" fmla="*/ 989263 h 3217319"/>
              <a:gd name="connsiteX23" fmla="*/ 5141552 w 5344102"/>
              <a:gd name="connsiteY23" fmla="*/ 1039497 h 3217319"/>
              <a:gd name="connsiteX24" fmla="*/ 5135071 w 5344102"/>
              <a:gd name="connsiteY24" fmla="*/ 1089727 h 3217319"/>
              <a:gd name="connsiteX25" fmla="*/ 5135071 w 5344102"/>
              <a:gd name="connsiteY25" fmla="*/ 1143202 h 3217319"/>
              <a:gd name="connsiteX26" fmla="*/ 5138311 w 5344102"/>
              <a:gd name="connsiteY26" fmla="*/ 1198295 h 3217319"/>
              <a:gd name="connsiteX27" fmla="*/ 5144792 w 5344102"/>
              <a:gd name="connsiteY27" fmla="*/ 1253388 h 3217319"/>
              <a:gd name="connsiteX28" fmla="*/ 5152894 w 5344102"/>
              <a:gd name="connsiteY28" fmla="*/ 1308483 h 3217319"/>
              <a:gd name="connsiteX29" fmla="*/ 5159375 w 5344102"/>
              <a:gd name="connsiteY29" fmla="*/ 1363576 h 3217319"/>
              <a:gd name="connsiteX30" fmla="*/ 5164237 w 5344102"/>
              <a:gd name="connsiteY30" fmla="*/ 1418669 h 3217319"/>
              <a:gd name="connsiteX31" fmla="*/ 5162616 w 5344102"/>
              <a:gd name="connsiteY31" fmla="*/ 1470524 h 3217319"/>
              <a:gd name="connsiteX32" fmla="*/ 5156135 w 5344102"/>
              <a:gd name="connsiteY32" fmla="*/ 1520757 h 3217319"/>
              <a:gd name="connsiteX33" fmla="*/ 5141552 w 5344102"/>
              <a:gd name="connsiteY33" fmla="*/ 1569369 h 3217319"/>
              <a:gd name="connsiteX34" fmla="*/ 5120486 w 5344102"/>
              <a:gd name="connsiteY34" fmla="*/ 1609878 h 3217319"/>
              <a:gd name="connsiteX35" fmla="*/ 5092939 w 5344102"/>
              <a:gd name="connsiteY35" fmla="*/ 1648768 h 3217319"/>
              <a:gd name="connsiteX36" fmla="*/ 5060529 w 5344102"/>
              <a:gd name="connsiteY36" fmla="*/ 1682797 h 3217319"/>
              <a:gd name="connsiteX37" fmla="*/ 5023262 w 5344102"/>
              <a:gd name="connsiteY37" fmla="*/ 1716824 h 3217319"/>
              <a:gd name="connsiteX38" fmla="*/ 4984371 w 5344102"/>
              <a:gd name="connsiteY38" fmla="*/ 1747613 h 3217319"/>
              <a:gd name="connsiteX39" fmla="*/ 4943861 w 5344102"/>
              <a:gd name="connsiteY39" fmla="*/ 1778400 h 3217319"/>
              <a:gd name="connsiteX40" fmla="*/ 4901732 w 5344102"/>
              <a:gd name="connsiteY40" fmla="*/ 1809188 h 3217319"/>
              <a:gd name="connsiteX41" fmla="*/ 4862842 w 5344102"/>
              <a:gd name="connsiteY41" fmla="*/ 1839975 h 3217319"/>
              <a:gd name="connsiteX42" fmla="*/ 4825572 w 5344102"/>
              <a:gd name="connsiteY42" fmla="*/ 1872383 h 3217319"/>
              <a:gd name="connsiteX43" fmla="*/ 4793164 w 5344102"/>
              <a:gd name="connsiteY43" fmla="*/ 1909652 h 3217319"/>
              <a:gd name="connsiteX44" fmla="*/ 4763996 w 5344102"/>
              <a:gd name="connsiteY44" fmla="*/ 1945301 h 3217319"/>
              <a:gd name="connsiteX45" fmla="*/ 4741309 w 5344102"/>
              <a:gd name="connsiteY45" fmla="*/ 1985810 h 3217319"/>
              <a:gd name="connsiteX46" fmla="*/ 4721865 w 5344102"/>
              <a:gd name="connsiteY46" fmla="*/ 2029562 h 3217319"/>
              <a:gd name="connsiteX47" fmla="*/ 4705661 w 5344102"/>
              <a:gd name="connsiteY47" fmla="*/ 2076555 h 3217319"/>
              <a:gd name="connsiteX48" fmla="*/ 4691078 w 5344102"/>
              <a:gd name="connsiteY48" fmla="*/ 2125168 h 3217319"/>
              <a:gd name="connsiteX49" fmla="*/ 4678114 w 5344102"/>
              <a:gd name="connsiteY49" fmla="*/ 2173779 h 3217319"/>
              <a:gd name="connsiteX50" fmla="*/ 4665151 w 5344102"/>
              <a:gd name="connsiteY50" fmla="*/ 2224012 h 3217319"/>
              <a:gd name="connsiteX51" fmla="*/ 4650566 w 5344102"/>
              <a:gd name="connsiteY51" fmla="*/ 2271004 h 3217319"/>
              <a:gd name="connsiteX52" fmla="*/ 4634363 w 5344102"/>
              <a:gd name="connsiteY52" fmla="*/ 2317994 h 3217319"/>
              <a:gd name="connsiteX53" fmla="*/ 4614920 w 5344102"/>
              <a:gd name="connsiteY53" fmla="*/ 2361746 h 3217319"/>
              <a:gd name="connsiteX54" fmla="*/ 4590613 w 5344102"/>
              <a:gd name="connsiteY54" fmla="*/ 2400637 h 3217319"/>
              <a:gd name="connsiteX55" fmla="*/ 4561447 w 5344102"/>
              <a:gd name="connsiteY55" fmla="*/ 2436284 h 3217319"/>
              <a:gd name="connsiteX56" fmla="*/ 4525797 w 5344102"/>
              <a:gd name="connsiteY56" fmla="*/ 2465451 h 3217319"/>
              <a:gd name="connsiteX57" fmla="*/ 4486906 w 5344102"/>
              <a:gd name="connsiteY57" fmla="*/ 2489757 h 3217319"/>
              <a:gd name="connsiteX58" fmla="*/ 4443155 w 5344102"/>
              <a:gd name="connsiteY58" fmla="*/ 2509203 h 3217319"/>
              <a:gd name="connsiteX59" fmla="*/ 4396163 w 5344102"/>
              <a:gd name="connsiteY59" fmla="*/ 2525407 h 3217319"/>
              <a:gd name="connsiteX60" fmla="*/ 4349173 w 5344102"/>
              <a:gd name="connsiteY60" fmla="*/ 2539990 h 3217319"/>
              <a:gd name="connsiteX61" fmla="*/ 4298939 w 5344102"/>
              <a:gd name="connsiteY61" fmla="*/ 2552954 h 3217319"/>
              <a:gd name="connsiteX62" fmla="*/ 4250326 w 5344102"/>
              <a:gd name="connsiteY62" fmla="*/ 2565918 h 3217319"/>
              <a:gd name="connsiteX63" fmla="*/ 4201715 w 5344102"/>
              <a:gd name="connsiteY63" fmla="*/ 2580502 h 3217319"/>
              <a:gd name="connsiteX64" fmla="*/ 4154724 w 5344102"/>
              <a:gd name="connsiteY64" fmla="*/ 2596705 h 3217319"/>
              <a:gd name="connsiteX65" fmla="*/ 4110972 w 5344102"/>
              <a:gd name="connsiteY65" fmla="*/ 2616151 h 3217319"/>
              <a:gd name="connsiteX66" fmla="*/ 4070464 w 5344102"/>
              <a:gd name="connsiteY66" fmla="*/ 2638835 h 3217319"/>
              <a:gd name="connsiteX67" fmla="*/ 4034814 w 5344102"/>
              <a:gd name="connsiteY67" fmla="*/ 2668002 h 3217319"/>
              <a:gd name="connsiteX68" fmla="*/ 3997545 w 5344102"/>
              <a:gd name="connsiteY68" fmla="*/ 2700411 h 3217319"/>
              <a:gd name="connsiteX69" fmla="*/ 3965136 w 5344102"/>
              <a:gd name="connsiteY69" fmla="*/ 2737680 h 3217319"/>
              <a:gd name="connsiteX70" fmla="*/ 3934348 w 5344102"/>
              <a:gd name="connsiteY70" fmla="*/ 2776570 h 3217319"/>
              <a:gd name="connsiteX71" fmla="*/ 3903560 w 5344102"/>
              <a:gd name="connsiteY71" fmla="*/ 2817079 h 3217319"/>
              <a:gd name="connsiteX72" fmla="*/ 3872773 w 5344102"/>
              <a:gd name="connsiteY72" fmla="*/ 2857590 h 3217319"/>
              <a:gd name="connsiteX73" fmla="*/ 3841985 w 5344102"/>
              <a:gd name="connsiteY73" fmla="*/ 2896480 h 3217319"/>
              <a:gd name="connsiteX74" fmla="*/ 3807956 w 5344102"/>
              <a:gd name="connsiteY74" fmla="*/ 2933749 h 3217319"/>
              <a:gd name="connsiteX75" fmla="*/ 3773927 w 5344102"/>
              <a:gd name="connsiteY75" fmla="*/ 2966156 h 3217319"/>
              <a:gd name="connsiteX76" fmla="*/ 3735039 w 5344102"/>
              <a:gd name="connsiteY76" fmla="*/ 2993703 h 3217319"/>
              <a:gd name="connsiteX77" fmla="*/ 3694528 w 5344102"/>
              <a:gd name="connsiteY77" fmla="*/ 3014769 h 3217319"/>
              <a:gd name="connsiteX78" fmla="*/ 3645915 w 5344102"/>
              <a:gd name="connsiteY78" fmla="*/ 3029353 h 3217319"/>
              <a:gd name="connsiteX79" fmla="*/ 3595682 w 5344102"/>
              <a:gd name="connsiteY79" fmla="*/ 3035835 h 3217319"/>
              <a:gd name="connsiteX80" fmla="*/ 3543830 w 5344102"/>
              <a:gd name="connsiteY80" fmla="*/ 3037455 h 3217319"/>
              <a:gd name="connsiteX81" fmla="*/ 3488736 w 5344102"/>
              <a:gd name="connsiteY81" fmla="*/ 3032593 h 3217319"/>
              <a:gd name="connsiteX82" fmla="*/ 3433642 w 5344102"/>
              <a:gd name="connsiteY82" fmla="*/ 3026113 h 3217319"/>
              <a:gd name="connsiteX83" fmla="*/ 3378548 w 5344102"/>
              <a:gd name="connsiteY83" fmla="*/ 3018009 h 3217319"/>
              <a:gd name="connsiteX84" fmla="*/ 3323455 w 5344102"/>
              <a:gd name="connsiteY84" fmla="*/ 3011529 h 3217319"/>
              <a:gd name="connsiteX85" fmla="*/ 3268360 w 5344102"/>
              <a:gd name="connsiteY85" fmla="*/ 3008288 h 3217319"/>
              <a:gd name="connsiteX86" fmla="*/ 3214887 w 5344102"/>
              <a:gd name="connsiteY86" fmla="*/ 3008288 h 3217319"/>
              <a:gd name="connsiteX87" fmla="*/ 3164655 w 5344102"/>
              <a:gd name="connsiteY87" fmla="*/ 3014769 h 3217319"/>
              <a:gd name="connsiteX88" fmla="*/ 3112802 w 5344102"/>
              <a:gd name="connsiteY88" fmla="*/ 3027733 h 3217319"/>
              <a:gd name="connsiteX89" fmla="*/ 3065810 w 5344102"/>
              <a:gd name="connsiteY89" fmla="*/ 3047177 h 3217319"/>
              <a:gd name="connsiteX90" fmla="*/ 3017198 w 5344102"/>
              <a:gd name="connsiteY90" fmla="*/ 3073104 h 3217319"/>
              <a:gd name="connsiteX91" fmla="*/ 2968587 w 5344102"/>
              <a:gd name="connsiteY91" fmla="*/ 3099031 h 3217319"/>
              <a:gd name="connsiteX92" fmla="*/ 2919974 w 5344102"/>
              <a:gd name="connsiteY92" fmla="*/ 3128197 h 3217319"/>
              <a:gd name="connsiteX93" fmla="*/ 2872980 w 5344102"/>
              <a:gd name="connsiteY93" fmla="*/ 3155745 h 3217319"/>
              <a:gd name="connsiteX94" fmla="*/ 2822750 w 5344102"/>
              <a:gd name="connsiteY94" fmla="*/ 3180050 h 3217319"/>
              <a:gd name="connsiteX95" fmla="*/ 2774137 w 5344102"/>
              <a:gd name="connsiteY95" fmla="*/ 3199496 h 3217319"/>
              <a:gd name="connsiteX96" fmla="*/ 2723903 w 5344102"/>
              <a:gd name="connsiteY96" fmla="*/ 3212459 h 3217319"/>
              <a:gd name="connsiteX97" fmla="*/ 2672052 w 5344102"/>
              <a:gd name="connsiteY97" fmla="*/ 3217319 h 3217319"/>
              <a:gd name="connsiteX98" fmla="*/ 2620199 w 5344102"/>
              <a:gd name="connsiteY98" fmla="*/ 3212459 h 3217319"/>
              <a:gd name="connsiteX99" fmla="*/ 2569966 w 5344102"/>
              <a:gd name="connsiteY99" fmla="*/ 3199496 h 3217319"/>
              <a:gd name="connsiteX100" fmla="*/ 2521355 w 5344102"/>
              <a:gd name="connsiteY100" fmla="*/ 3180050 h 3217319"/>
              <a:gd name="connsiteX101" fmla="*/ 2471122 w 5344102"/>
              <a:gd name="connsiteY101" fmla="*/ 3155745 h 3217319"/>
              <a:gd name="connsiteX102" fmla="*/ 2424129 w 5344102"/>
              <a:gd name="connsiteY102" fmla="*/ 3128197 h 3217319"/>
              <a:gd name="connsiteX103" fmla="*/ 2375517 w 5344102"/>
              <a:gd name="connsiteY103" fmla="*/ 3099031 h 3217319"/>
              <a:gd name="connsiteX104" fmla="*/ 2326904 w 5344102"/>
              <a:gd name="connsiteY104" fmla="*/ 3073104 h 3217319"/>
              <a:gd name="connsiteX105" fmla="*/ 2278293 w 5344102"/>
              <a:gd name="connsiteY105" fmla="*/ 3047177 h 3217319"/>
              <a:gd name="connsiteX106" fmla="*/ 2229682 w 5344102"/>
              <a:gd name="connsiteY106" fmla="*/ 3027733 h 3217319"/>
              <a:gd name="connsiteX107" fmla="*/ 2179449 w 5344102"/>
              <a:gd name="connsiteY107" fmla="*/ 3014769 h 3217319"/>
              <a:gd name="connsiteX108" fmla="*/ 2129216 w 5344102"/>
              <a:gd name="connsiteY108" fmla="*/ 3008288 h 3217319"/>
              <a:gd name="connsiteX109" fmla="*/ 2075741 w 5344102"/>
              <a:gd name="connsiteY109" fmla="*/ 3008288 h 3217319"/>
              <a:gd name="connsiteX110" fmla="*/ 2020648 w 5344102"/>
              <a:gd name="connsiteY110" fmla="*/ 3011529 h 3217319"/>
              <a:gd name="connsiteX111" fmla="*/ 1965555 w 5344102"/>
              <a:gd name="connsiteY111" fmla="*/ 3018009 h 3217319"/>
              <a:gd name="connsiteX112" fmla="*/ 1910460 w 5344102"/>
              <a:gd name="connsiteY112" fmla="*/ 3026113 h 3217319"/>
              <a:gd name="connsiteX113" fmla="*/ 1855365 w 5344102"/>
              <a:gd name="connsiteY113" fmla="*/ 3032593 h 3217319"/>
              <a:gd name="connsiteX114" fmla="*/ 1800272 w 5344102"/>
              <a:gd name="connsiteY114" fmla="*/ 3037455 h 3217319"/>
              <a:gd name="connsiteX115" fmla="*/ 1748420 w 5344102"/>
              <a:gd name="connsiteY115" fmla="*/ 3035835 h 3217319"/>
              <a:gd name="connsiteX116" fmla="*/ 1698188 w 5344102"/>
              <a:gd name="connsiteY116" fmla="*/ 3029353 h 3217319"/>
              <a:gd name="connsiteX117" fmla="*/ 1649575 w 5344102"/>
              <a:gd name="connsiteY117" fmla="*/ 3014769 h 3217319"/>
              <a:gd name="connsiteX118" fmla="*/ 1609065 w 5344102"/>
              <a:gd name="connsiteY118" fmla="*/ 2993703 h 3217319"/>
              <a:gd name="connsiteX119" fmla="*/ 1570174 w 5344102"/>
              <a:gd name="connsiteY119" fmla="*/ 2966156 h 3217319"/>
              <a:gd name="connsiteX120" fmla="*/ 1536147 w 5344102"/>
              <a:gd name="connsiteY120" fmla="*/ 2933749 h 3217319"/>
              <a:gd name="connsiteX121" fmla="*/ 1502117 w 5344102"/>
              <a:gd name="connsiteY121" fmla="*/ 2896480 h 3217319"/>
              <a:gd name="connsiteX122" fmla="*/ 1471330 w 5344102"/>
              <a:gd name="connsiteY122" fmla="*/ 2857590 h 3217319"/>
              <a:gd name="connsiteX123" fmla="*/ 1440542 w 5344102"/>
              <a:gd name="connsiteY123" fmla="*/ 2817079 h 3217319"/>
              <a:gd name="connsiteX124" fmla="*/ 1409755 w 5344102"/>
              <a:gd name="connsiteY124" fmla="*/ 2776570 h 3217319"/>
              <a:gd name="connsiteX125" fmla="*/ 1378968 w 5344102"/>
              <a:gd name="connsiteY125" fmla="*/ 2737680 h 3217319"/>
              <a:gd name="connsiteX126" fmla="*/ 1346559 w 5344102"/>
              <a:gd name="connsiteY126" fmla="*/ 2700411 h 3217319"/>
              <a:gd name="connsiteX127" fmla="*/ 1309289 w 5344102"/>
              <a:gd name="connsiteY127" fmla="*/ 2668002 h 3217319"/>
              <a:gd name="connsiteX128" fmla="*/ 1273640 w 5344102"/>
              <a:gd name="connsiteY128" fmla="*/ 2638835 h 3217319"/>
              <a:gd name="connsiteX129" fmla="*/ 1233130 w 5344102"/>
              <a:gd name="connsiteY129" fmla="*/ 2616151 h 3217319"/>
              <a:gd name="connsiteX130" fmla="*/ 1189379 w 5344102"/>
              <a:gd name="connsiteY130" fmla="*/ 2596705 h 3217319"/>
              <a:gd name="connsiteX131" fmla="*/ 1142388 w 5344102"/>
              <a:gd name="connsiteY131" fmla="*/ 2580502 h 3217319"/>
              <a:gd name="connsiteX132" fmla="*/ 1093775 w 5344102"/>
              <a:gd name="connsiteY132" fmla="*/ 2565918 h 3217319"/>
              <a:gd name="connsiteX133" fmla="*/ 1045164 w 5344102"/>
              <a:gd name="connsiteY133" fmla="*/ 2552954 h 3217319"/>
              <a:gd name="connsiteX134" fmla="*/ 994931 w 5344102"/>
              <a:gd name="connsiteY134" fmla="*/ 2539990 h 3217319"/>
              <a:gd name="connsiteX135" fmla="*/ 947939 w 5344102"/>
              <a:gd name="connsiteY135" fmla="*/ 2525407 h 3217319"/>
              <a:gd name="connsiteX136" fmla="*/ 900946 w 5344102"/>
              <a:gd name="connsiteY136" fmla="*/ 2509203 h 3217319"/>
              <a:gd name="connsiteX137" fmla="*/ 857197 w 5344102"/>
              <a:gd name="connsiteY137" fmla="*/ 2489757 h 3217319"/>
              <a:gd name="connsiteX138" fmla="*/ 818305 w 5344102"/>
              <a:gd name="connsiteY138" fmla="*/ 2465451 h 3217319"/>
              <a:gd name="connsiteX139" fmla="*/ 782657 w 5344102"/>
              <a:gd name="connsiteY139" fmla="*/ 2436284 h 3217319"/>
              <a:gd name="connsiteX140" fmla="*/ 753491 w 5344102"/>
              <a:gd name="connsiteY140" fmla="*/ 2400637 h 3217319"/>
              <a:gd name="connsiteX141" fmla="*/ 729185 w 5344102"/>
              <a:gd name="connsiteY141" fmla="*/ 2361746 h 3217319"/>
              <a:gd name="connsiteX142" fmla="*/ 709739 w 5344102"/>
              <a:gd name="connsiteY142" fmla="*/ 2317994 h 3217319"/>
              <a:gd name="connsiteX143" fmla="*/ 693536 w 5344102"/>
              <a:gd name="connsiteY143" fmla="*/ 2271004 h 3217319"/>
              <a:gd name="connsiteX144" fmla="*/ 678952 w 5344102"/>
              <a:gd name="connsiteY144" fmla="*/ 2224012 h 3217319"/>
              <a:gd name="connsiteX145" fmla="*/ 665989 w 5344102"/>
              <a:gd name="connsiteY145" fmla="*/ 2173779 h 3217319"/>
              <a:gd name="connsiteX146" fmla="*/ 653024 w 5344102"/>
              <a:gd name="connsiteY146" fmla="*/ 2125168 h 3217319"/>
              <a:gd name="connsiteX147" fmla="*/ 638441 w 5344102"/>
              <a:gd name="connsiteY147" fmla="*/ 2076555 h 3217319"/>
              <a:gd name="connsiteX148" fmla="*/ 622237 w 5344102"/>
              <a:gd name="connsiteY148" fmla="*/ 2029562 h 3217319"/>
              <a:gd name="connsiteX149" fmla="*/ 602791 w 5344102"/>
              <a:gd name="connsiteY149" fmla="*/ 1985810 h 3217319"/>
              <a:gd name="connsiteX150" fmla="*/ 580106 w 5344102"/>
              <a:gd name="connsiteY150" fmla="*/ 1945301 h 3217319"/>
              <a:gd name="connsiteX151" fmla="*/ 550941 w 5344102"/>
              <a:gd name="connsiteY151" fmla="*/ 1909652 h 3217319"/>
              <a:gd name="connsiteX152" fmla="*/ 518531 w 5344102"/>
              <a:gd name="connsiteY152" fmla="*/ 1872383 h 3217319"/>
              <a:gd name="connsiteX153" fmla="*/ 481262 w 5344102"/>
              <a:gd name="connsiteY153" fmla="*/ 1839975 h 3217319"/>
              <a:gd name="connsiteX154" fmla="*/ 440750 w 5344102"/>
              <a:gd name="connsiteY154" fmla="*/ 1809188 h 3217319"/>
              <a:gd name="connsiteX155" fmla="*/ 400241 w 5344102"/>
              <a:gd name="connsiteY155" fmla="*/ 1778400 h 3217319"/>
              <a:gd name="connsiteX156" fmla="*/ 359731 w 5344102"/>
              <a:gd name="connsiteY156" fmla="*/ 1747613 h 3217319"/>
              <a:gd name="connsiteX157" fmla="*/ 320841 w 5344102"/>
              <a:gd name="connsiteY157" fmla="*/ 1716824 h 3217319"/>
              <a:gd name="connsiteX158" fmla="*/ 283572 w 5344102"/>
              <a:gd name="connsiteY158" fmla="*/ 1682797 h 3217319"/>
              <a:gd name="connsiteX159" fmla="*/ 251164 w 5344102"/>
              <a:gd name="connsiteY159" fmla="*/ 1648768 h 3217319"/>
              <a:gd name="connsiteX160" fmla="*/ 223618 w 5344102"/>
              <a:gd name="connsiteY160" fmla="*/ 1609878 h 3217319"/>
              <a:gd name="connsiteX161" fmla="*/ 202553 w 5344102"/>
              <a:gd name="connsiteY161" fmla="*/ 1569369 h 3217319"/>
              <a:gd name="connsiteX162" fmla="*/ 187969 w 5344102"/>
              <a:gd name="connsiteY162" fmla="*/ 1520757 h 3217319"/>
              <a:gd name="connsiteX163" fmla="*/ 181487 w 5344102"/>
              <a:gd name="connsiteY163" fmla="*/ 1470524 h 3217319"/>
              <a:gd name="connsiteX164" fmla="*/ 179866 w 5344102"/>
              <a:gd name="connsiteY164" fmla="*/ 1418669 h 3217319"/>
              <a:gd name="connsiteX165" fmla="*/ 184727 w 5344102"/>
              <a:gd name="connsiteY165" fmla="*/ 1363576 h 3217319"/>
              <a:gd name="connsiteX166" fmla="*/ 191209 w 5344102"/>
              <a:gd name="connsiteY166" fmla="*/ 1308483 h 3217319"/>
              <a:gd name="connsiteX167" fmla="*/ 199310 w 5344102"/>
              <a:gd name="connsiteY167" fmla="*/ 1253388 h 3217319"/>
              <a:gd name="connsiteX168" fmla="*/ 205793 w 5344102"/>
              <a:gd name="connsiteY168" fmla="*/ 1198295 h 3217319"/>
              <a:gd name="connsiteX169" fmla="*/ 209034 w 5344102"/>
              <a:gd name="connsiteY169" fmla="*/ 1143202 h 3217319"/>
              <a:gd name="connsiteX170" fmla="*/ 209034 w 5344102"/>
              <a:gd name="connsiteY170" fmla="*/ 1089727 h 3217319"/>
              <a:gd name="connsiteX171" fmla="*/ 202553 w 5344102"/>
              <a:gd name="connsiteY171" fmla="*/ 1039497 h 3217319"/>
              <a:gd name="connsiteX172" fmla="*/ 189589 w 5344102"/>
              <a:gd name="connsiteY172" fmla="*/ 989263 h 3217319"/>
              <a:gd name="connsiteX173" fmla="*/ 170144 w 5344102"/>
              <a:gd name="connsiteY173" fmla="*/ 942270 h 3217319"/>
              <a:gd name="connsiteX174" fmla="*/ 145838 w 5344102"/>
              <a:gd name="connsiteY174" fmla="*/ 893659 h 3217319"/>
              <a:gd name="connsiteX175" fmla="*/ 118290 w 5344102"/>
              <a:gd name="connsiteY175" fmla="*/ 845048 h 3217319"/>
              <a:gd name="connsiteX176" fmla="*/ 89124 w 5344102"/>
              <a:gd name="connsiteY176" fmla="*/ 796435 h 3217319"/>
              <a:gd name="connsiteX177" fmla="*/ 61577 w 5344102"/>
              <a:gd name="connsiteY177" fmla="*/ 749442 h 3217319"/>
              <a:gd name="connsiteX178" fmla="*/ 37269 w 5344102"/>
              <a:gd name="connsiteY178" fmla="*/ 699211 h 3217319"/>
              <a:gd name="connsiteX179" fmla="*/ 17826 w 5344102"/>
              <a:gd name="connsiteY179" fmla="*/ 650598 h 3217319"/>
              <a:gd name="connsiteX180" fmla="*/ 4863 w 5344102"/>
              <a:gd name="connsiteY180" fmla="*/ 600365 h 3217319"/>
              <a:gd name="connsiteX181" fmla="*/ 0 w 5344102"/>
              <a:gd name="connsiteY181" fmla="*/ 548512 h 3217319"/>
              <a:gd name="connsiteX182" fmla="*/ 4863 w 5344102"/>
              <a:gd name="connsiteY182" fmla="*/ 496660 h 3217319"/>
              <a:gd name="connsiteX183" fmla="*/ 17826 w 5344102"/>
              <a:gd name="connsiteY183" fmla="*/ 446428 h 3217319"/>
              <a:gd name="connsiteX184" fmla="*/ 37269 w 5344102"/>
              <a:gd name="connsiteY184" fmla="*/ 397815 h 3217319"/>
              <a:gd name="connsiteX185" fmla="*/ 61577 w 5344102"/>
              <a:gd name="connsiteY185" fmla="*/ 347583 h 3217319"/>
              <a:gd name="connsiteX186" fmla="*/ 89124 w 5344102"/>
              <a:gd name="connsiteY186" fmla="*/ 300590 h 3217319"/>
              <a:gd name="connsiteX187" fmla="*/ 118290 w 5344102"/>
              <a:gd name="connsiteY187" fmla="*/ 251980 h 3217319"/>
              <a:gd name="connsiteX188" fmla="*/ 145838 w 5344102"/>
              <a:gd name="connsiteY188" fmla="*/ 203366 h 3217319"/>
              <a:gd name="connsiteX189" fmla="*/ 170144 w 5344102"/>
              <a:gd name="connsiteY189" fmla="*/ 154755 h 3217319"/>
              <a:gd name="connsiteX190" fmla="*/ 189589 w 5344102"/>
              <a:gd name="connsiteY190" fmla="*/ 107762 h 3217319"/>
              <a:gd name="connsiteX191" fmla="*/ 202553 w 5344102"/>
              <a:gd name="connsiteY191" fmla="*/ 57529 h 3217319"/>
              <a:gd name="connsiteX192" fmla="*/ 209034 w 5344102"/>
              <a:gd name="connsiteY192" fmla="*/ 7298 h 321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5344102" h="3217319">
                <a:moveTo>
                  <a:pt x="209034" y="0"/>
                </a:moveTo>
                <a:lnTo>
                  <a:pt x="5135071" y="0"/>
                </a:lnTo>
                <a:lnTo>
                  <a:pt x="5135071" y="7298"/>
                </a:lnTo>
                <a:lnTo>
                  <a:pt x="5141552" y="57529"/>
                </a:lnTo>
                <a:lnTo>
                  <a:pt x="5154514" y="107762"/>
                </a:lnTo>
                <a:lnTo>
                  <a:pt x="5173960" y="154755"/>
                </a:lnTo>
                <a:lnTo>
                  <a:pt x="5199887" y="203366"/>
                </a:lnTo>
                <a:lnTo>
                  <a:pt x="5225812" y="251980"/>
                </a:lnTo>
                <a:lnTo>
                  <a:pt x="5254980" y="300590"/>
                </a:lnTo>
                <a:lnTo>
                  <a:pt x="5282526" y="347583"/>
                </a:lnTo>
                <a:lnTo>
                  <a:pt x="5306833" y="397815"/>
                </a:lnTo>
                <a:lnTo>
                  <a:pt x="5326276" y="446428"/>
                </a:lnTo>
                <a:lnTo>
                  <a:pt x="5339241" y="496660"/>
                </a:lnTo>
                <a:lnTo>
                  <a:pt x="5344102" y="548512"/>
                </a:lnTo>
                <a:lnTo>
                  <a:pt x="5339241" y="600365"/>
                </a:lnTo>
                <a:lnTo>
                  <a:pt x="5326276" y="650598"/>
                </a:lnTo>
                <a:lnTo>
                  <a:pt x="5306833" y="699211"/>
                </a:lnTo>
                <a:lnTo>
                  <a:pt x="5282526" y="749442"/>
                </a:lnTo>
                <a:lnTo>
                  <a:pt x="5254980" y="796435"/>
                </a:lnTo>
                <a:lnTo>
                  <a:pt x="5225812" y="845048"/>
                </a:lnTo>
                <a:lnTo>
                  <a:pt x="5199887" y="893659"/>
                </a:lnTo>
                <a:lnTo>
                  <a:pt x="5173960" y="942270"/>
                </a:lnTo>
                <a:lnTo>
                  <a:pt x="5154514" y="989263"/>
                </a:lnTo>
                <a:lnTo>
                  <a:pt x="5141552" y="1039497"/>
                </a:lnTo>
                <a:lnTo>
                  <a:pt x="5135071" y="1089727"/>
                </a:lnTo>
                <a:lnTo>
                  <a:pt x="5135071" y="1143202"/>
                </a:lnTo>
                <a:lnTo>
                  <a:pt x="5138311" y="1198295"/>
                </a:lnTo>
                <a:lnTo>
                  <a:pt x="5144792" y="1253388"/>
                </a:lnTo>
                <a:lnTo>
                  <a:pt x="5152894" y="1308483"/>
                </a:lnTo>
                <a:lnTo>
                  <a:pt x="5159375" y="1363576"/>
                </a:lnTo>
                <a:lnTo>
                  <a:pt x="5164237" y="1418669"/>
                </a:lnTo>
                <a:lnTo>
                  <a:pt x="5162616" y="1470524"/>
                </a:lnTo>
                <a:lnTo>
                  <a:pt x="5156135" y="1520757"/>
                </a:lnTo>
                <a:lnTo>
                  <a:pt x="5141552" y="1569369"/>
                </a:lnTo>
                <a:lnTo>
                  <a:pt x="5120486" y="1609878"/>
                </a:lnTo>
                <a:lnTo>
                  <a:pt x="5092939" y="1648768"/>
                </a:lnTo>
                <a:lnTo>
                  <a:pt x="5060529" y="1682797"/>
                </a:lnTo>
                <a:lnTo>
                  <a:pt x="5023262" y="1716824"/>
                </a:lnTo>
                <a:lnTo>
                  <a:pt x="4984371" y="1747613"/>
                </a:lnTo>
                <a:lnTo>
                  <a:pt x="4943861" y="1778400"/>
                </a:lnTo>
                <a:lnTo>
                  <a:pt x="4901732" y="1809188"/>
                </a:lnTo>
                <a:lnTo>
                  <a:pt x="4862842" y="1839975"/>
                </a:lnTo>
                <a:lnTo>
                  <a:pt x="4825572" y="1872383"/>
                </a:lnTo>
                <a:lnTo>
                  <a:pt x="4793164" y="1909652"/>
                </a:lnTo>
                <a:lnTo>
                  <a:pt x="4763996" y="1945301"/>
                </a:lnTo>
                <a:lnTo>
                  <a:pt x="4741309" y="1985810"/>
                </a:lnTo>
                <a:lnTo>
                  <a:pt x="4721865" y="2029562"/>
                </a:lnTo>
                <a:lnTo>
                  <a:pt x="4705661" y="2076555"/>
                </a:lnTo>
                <a:lnTo>
                  <a:pt x="4691078" y="2125168"/>
                </a:lnTo>
                <a:lnTo>
                  <a:pt x="4678114" y="2173779"/>
                </a:lnTo>
                <a:lnTo>
                  <a:pt x="4665151" y="2224012"/>
                </a:lnTo>
                <a:lnTo>
                  <a:pt x="4650566" y="2271004"/>
                </a:lnTo>
                <a:lnTo>
                  <a:pt x="4634363" y="2317994"/>
                </a:lnTo>
                <a:lnTo>
                  <a:pt x="4614920" y="2361746"/>
                </a:lnTo>
                <a:lnTo>
                  <a:pt x="4590613" y="2400637"/>
                </a:lnTo>
                <a:lnTo>
                  <a:pt x="4561447" y="2436284"/>
                </a:lnTo>
                <a:lnTo>
                  <a:pt x="4525797" y="2465451"/>
                </a:lnTo>
                <a:lnTo>
                  <a:pt x="4486906" y="2489757"/>
                </a:lnTo>
                <a:lnTo>
                  <a:pt x="4443155" y="2509203"/>
                </a:lnTo>
                <a:lnTo>
                  <a:pt x="4396163" y="2525407"/>
                </a:lnTo>
                <a:lnTo>
                  <a:pt x="4349173" y="2539990"/>
                </a:lnTo>
                <a:lnTo>
                  <a:pt x="4298939" y="2552954"/>
                </a:lnTo>
                <a:lnTo>
                  <a:pt x="4250326" y="2565918"/>
                </a:lnTo>
                <a:lnTo>
                  <a:pt x="4201715" y="2580502"/>
                </a:lnTo>
                <a:lnTo>
                  <a:pt x="4154724" y="2596705"/>
                </a:lnTo>
                <a:lnTo>
                  <a:pt x="4110972" y="2616151"/>
                </a:lnTo>
                <a:lnTo>
                  <a:pt x="4070464" y="2638835"/>
                </a:lnTo>
                <a:lnTo>
                  <a:pt x="4034814" y="2668002"/>
                </a:lnTo>
                <a:lnTo>
                  <a:pt x="3997545" y="2700411"/>
                </a:lnTo>
                <a:lnTo>
                  <a:pt x="3965136" y="2737680"/>
                </a:lnTo>
                <a:lnTo>
                  <a:pt x="3934348" y="2776570"/>
                </a:lnTo>
                <a:lnTo>
                  <a:pt x="3903560" y="2817079"/>
                </a:lnTo>
                <a:lnTo>
                  <a:pt x="3872773" y="2857590"/>
                </a:lnTo>
                <a:lnTo>
                  <a:pt x="3841985" y="2896480"/>
                </a:lnTo>
                <a:lnTo>
                  <a:pt x="3807956" y="2933749"/>
                </a:lnTo>
                <a:lnTo>
                  <a:pt x="3773927" y="2966156"/>
                </a:lnTo>
                <a:lnTo>
                  <a:pt x="3735039" y="2993703"/>
                </a:lnTo>
                <a:lnTo>
                  <a:pt x="3694528" y="3014769"/>
                </a:lnTo>
                <a:lnTo>
                  <a:pt x="3645915" y="3029353"/>
                </a:lnTo>
                <a:lnTo>
                  <a:pt x="3595682" y="3035835"/>
                </a:lnTo>
                <a:lnTo>
                  <a:pt x="3543830" y="3037455"/>
                </a:lnTo>
                <a:lnTo>
                  <a:pt x="3488736" y="3032593"/>
                </a:lnTo>
                <a:lnTo>
                  <a:pt x="3433642" y="3026113"/>
                </a:lnTo>
                <a:lnTo>
                  <a:pt x="3378548" y="3018009"/>
                </a:lnTo>
                <a:lnTo>
                  <a:pt x="3323455" y="3011529"/>
                </a:lnTo>
                <a:lnTo>
                  <a:pt x="3268360" y="3008288"/>
                </a:lnTo>
                <a:lnTo>
                  <a:pt x="3214887" y="3008288"/>
                </a:lnTo>
                <a:lnTo>
                  <a:pt x="3164655" y="3014769"/>
                </a:lnTo>
                <a:lnTo>
                  <a:pt x="3112802" y="3027733"/>
                </a:lnTo>
                <a:lnTo>
                  <a:pt x="3065810" y="3047177"/>
                </a:lnTo>
                <a:lnTo>
                  <a:pt x="3017198" y="3073104"/>
                </a:lnTo>
                <a:lnTo>
                  <a:pt x="2968587" y="3099031"/>
                </a:lnTo>
                <a:lnTo>
                  <a:pt x="2919974" y="3128197"/>
                </a:lnTo>
                <a:lnTo>
                  <a:pt x="2872980" y="3155745"/>
                </a:lnTo>
                <a:lnTo>
                  <a:pt x="2822750" y="3180050"/>
                </a:lnTo>
                <a:lnTo>
                  <a:pt x="2774137" y="3199496"/>
                </a:lnTo>
                <a:lnTo>
                  <a:pt x="2723903" y="3212459"/>
                </a:lnTo>
                <a:lnTo>
                  <a:pt x="2672052" y="3217319"/>
                </a:lnTo>
                <a:lnTo>
                  <a:pt x="2620199" y="3212459"/>
                </a:lnTo>
                <a:lnTo>
                  <a:pt x="2569966" y="3199496"/>
                </a:lnTo>
                <a:lnTo>
                  <a:pt x="2521355" y="3180050"/>
                </a:lnTo>
                <a:lnTo>
                  <a:pt x="2471122" y="3155745"/>
                </a:lnTo>
                <a:lnTo>
                  <a:pt x="2424129" y="3128197"/>
                </a:lnTo>
                <a:lnTo>
                  <a:pt x="2375517" y="3099031"/>
                </a:lnTo>
                <a:lnTo>
                  <a:pt x="2326904" y="3073104"/>
                </a:lnTo>
                <a:lnTo>
                  <a:pt x="2278293" y="3047177"/>
                </a:lnTo>
                <a:lnTo>
                  <a:pt x="2229682" y="3027733"/>
                </a:lnTo>
                <a:lnTo>
                  <a:pt x="2179449" y="3014769"/>
                </a:lnTo>
                <a:lnTo>
                  <a:pt x="2129216" y="3008288"/>
                </a:lnTo>
                <a:lnTo>
                  <a:pt x="2075741" y="3008288"/>
                </a:lnTo>
                <a:lnTo>
                  <a:pt x="2020648" y="3011529"/>
                </a:lnTo>
                <a:lnTo>
                  <a:pt x="1965555" y="3018009"/>
                </a:lnTo>
                <a:lnTo>
                  <a:pt x="1910460" y="3026113"/>
                </a:lnTo>
                <a:lnTo>
                  <a:pt x="1855365" y="3032593"/>
                </a:lnTo>
                <a:lnTo>
                  <a:pt x="1800272" y="3037455"/>
                </a:lnTo>
                <a:lnTo>
                  <a:pt x="1748420" y="3035835"/>
                </a:lnTo>
                <a:lnTo>
                  <a:pt x="1698188" y="3029353"/>
                </a:lnTo>
                <a:lnTo>
                  <a:pt x="1649575" y="3014769"/>
                </a:lnTo>
                <a:lnTo>
                  <a:pt x="1609065" y="2993703"/>
                </a:lnTo>
                <a:lnTo>
                  <a:pt x="1570174" y="2966156"/>
                </a:lnTo>
                <a:lnTo>
                  <a:pt x="1536147" y="2933749"/>
                </a:lnTo>
                <a:lnTo>
                  <a:pt x="1502117" y="2896480"/>
                </a:lnTo>
                <a:lnTo>
                  <a:pt x="1471330" y="2857590"/>
                </a:lnTo>
                <a:lnTo>
                  <a:pt x="1440542" y="2817079"/>
                </a:lnTo>
                <a:lnTo>
                  <a:pt x="1409755" y="2776570"/>
                </a:lnTo>
                <a:lnTo>
                  <a:pt x="1378968" y="2737680"/>
                </a:lnTo>
                <a:lnTo>
                  <a:pt x="1346559" y="2700411"/>
                </a:lnTo>
                <a:lnTo>
                  <a:pt x="1309289" y="2668002"/>
                </a:lnTo>
                <a:lnTo>
                  <a:pt x="1273640" y="2638835"/>
                </a:lnTo>
                <a:lnTo>
                  <a:pt x="1233130" y="2616151"/>
                </a:lnTo>
                <a:lnTo>
                  <a:pt x="1189379" y="2596705"/>
                </a:lnTo>
                <a:lnTo>
                  <a:pt x="1142388" y="2580502"/>
                </a:lnTo>
                <a:lnTo>
                  <a:pt x="1093775" y="2565918"/>
                </a:lnTo>
                <a:lnTo>
                  <a:pt x="1045164" y="2552954"/>
                </a:lnTo>
                <a:lnTo>
                  <a:pt x="994931" y="2539990"/>
                </a:lnTo>
                <a:lnTo>
                  <a:pt x="947939" y="2525407"/>
                </a:lnTo>
                <a:lnTo>
                  <a:pt x="900946" y="2509203"/>
                </a:lnTo>
                <a:lnTo>
                  <a:pt x="857197" y="2489757"/>
                </a:lnTo>
                <a:lnTo>
                  <a:pt x="818305" y="2465451"/>
                </a:lnTo>
                <a:lnTo>
                  <a:pt x="782657" y="2436284"/>
                </a:lnTo>
                <a:lnTo>
                  <a:pt x="753491" y="2400637"/>
                </a:lnTo>
                <a:lnTo>
                  <a:pt x="729185" y="2361746"/>
                </a:lnTo>
                <a:lnTo>
                  <a:pt x="709739" y="2317994"/>
                </a:lnTo>
                <a:lnTo>
                  <a:pt x="693536" y="2271004"/>
                </a:lnTo>
                <a:lnTo>
                  <a:pt x="678952" y="2224012"/>
                </a:lnTo>
                <a:lnTo>
                  <a:pt x="665989" y="2173779"/>
                </a:lnTo>
                <a:lnTo>
                  <a:pt x="653024" y="2125168"/>
                </a:lnTo>
                <a:lnTo>
                  <a:pt x="638441" y="2076555"/>
                </a:lnTo>
                <a:lnTo>
                  <a:pt x="622237" y="2029562"/>
                </a:lnTo>
                <a:lnTo>
                  <a:pt x="602791" y="1985810"/>
                </a:lnTo>
                <a:lnTo>
                  <a:pt x="580106" y="1945301"/>
                </a:lnTo>
                <a:lnTo>
                  <a:pt x="550941" y="1909652"/>
                </a:lnTo>
                <a:lnTo>
                  <a:pt x="518531" y="1872383"/>
                </a:lnTo>
                <a:lnTo>
                  <a:pt x="481262" y="1839975"/>
                </a:lnTo>
                <a:lnTo>
                  <a:pt x="440750" y="1809188"/>
                </a:lnTo>
                <a:lnTo>
                  <a:pt x="400241" y="1778400"/>
                </a:lnTo>
                <a:lnTo>
                  <a:pt x="359731" y="1747613"/>
                </a:lnTo>
                <a:lnTo>
                  <a:pt x="320841" y="1716824"/>
                </a:lnTo>
                <a:lnTo>
                  <a:pt x="283572" y="1682797"/>
                </a:lnTo>
                <a:lnTo>
                  <a:pt x="251164" y="1648768"/>
                </a:lnTo>
                <a:lnTo>
                  <a:pt x="223618" y="1609878"/>
                </a:lnTo>
                <a:lnTo>
                  <a:pt x="202553" y="1569369"/>
                </a:lnTo>
                <a:lnTo>
                  <a:pt x="187969" y="1520757"/>
                </a:lnTo>
                <a:lnTo>
                  <a:pt x="181487" y="1470524"/>
                </a:lnTo>
                <a:lnTo>
                  <a:pt x="179866" y="1418669"/>
                </a:lnTo>
                <a:lnTo>
                  <a:pt x="184727" y="1363576"/>
                </a:lnTo>
                <a:lnTo>
                  <a:pt x="191209" y="1308483"/>
                </a:lnTo>
                <a:lnTo>
                  <a:pt x="199310" y="1253388"/>
                </a:lnTo>
                <a:lnTo>
                  <a:pt x="205793" y="1198295"/>
                </a:lnTo>
                <a:lnTo>
                  <a:pt x="209034" y="1143202"/>
                </a:lnTo>
                <a:lnTo>
                  <a:pt x="209034" y="1089727"/>
                </a:lnTo>
                <a:lnTo>
                  <a:pt x="202553" y="1039497"/>
                </a:lnTo>
                <a:lnTo>
                  <a:pt x="189589" y="989263"/>
                </a:lnTo>
                <a:lnTo>
                  <a:pt x="170144" y="942270"/>
                </a:lnTo>
                <a:lnTo>
                  <a:pt x="145838" y="893659"/>
                </a:lnTo>
                <a:lnTo>
                  <a:pt x="118290" y="845048"/>
                </a:lnTo>
                <a:lnTo>
                  <a:pt x="89124" y="796435"/>
                </a:lnTo>
                <a:lnTo>
                  <a:pt x="61577" y="749442"/>
                </a:lnTo>
                <a:lnTo>
                  <a:pt x="37269" y="699211"/>
                </a:lnTo>
                <a:lnTo>
                  <a:pt x="17826" y="650598"/>
                </a:lnTo>
                <a:lnTo>
                  <a:pt x="4863" y="600365"/>
                </a:lnTo>
                <a:lnTo>
                  <a:pt x="0" y="548512"/>
                </a:lnTo>
                <a:lnTo>
                  <a:pt x="4863" y="496660"/>
                </a:lnTo>
                <a:lnTo>
                  <a:pt x="17826" y="446428"/>
                </a:lnTo>
                <a:lnTo>
                  <a:pt x="37269" y="397815"/>
                </a:lnTo>
                <a:lnTo>
                  <a:pt x="61577" y="347583"/>
                </a:lnTo>
                <a:lnTo>
                  <a:pt x="89124" y="300590"/>
                </a:lnTo>
                <a:lnTo>
                  <a:pt x="118290" y="251980"/>
                </a:lnTo>
                <a:lnTo>
                  <a:pt x="145838" y="203366"/>
                </a:lnTo>
                <a:lnTo>
                  <a:pt x="170144" y="154755"/>
                </a:lnTo>
                <a:lnTo>
                  <a:pt x="189589" y="107762"/>
                </a:lnTo>
                <a:lnTo>
                  <a:pt x="202553" y="57529"/>
                </a:lnTo>
                <a:lnTo>
                  <a:pt x="209034" y="7298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83F81929-E8DA-4450-9CAE-78112B6E4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4670" y="0"/>
            <a:ext cx="5019316" cy="3055154"/>
          </a:xfrm>
          <a:custGeom>
            <a:avLst/>
            <a:gdLst>
              <a:gd name="connsiteX0" fmla="*/ 196330 w 5019316"/>
              <a:gd name="connsiteY0" fmla="*/ 0 h 3055154"/>
              <a:gd name="connsiteX1" fmla="*/ 4822988 w 5019316"/>
              <a:gd name="connsiteY1" fmla="*/ 0 h 3055154"/>
              <a:gd name="connsiteX2" fmla="*/ 4822988 w 5019316"/>
              <a:gd name="connsiteY2" fmla="*/ 40184 h 3055154"/>
              <a:gd name="connsiteX3" fmla="*/ 4829076 w 5019316"/>
              <a:gd name="connsiteY3" fmla="*/ 87363 h 3055154"/>
              <a:gd name="connsiteX4" fmla="*/ 4841250 w 5019316"/>
              <a:gd name="connsiteY4" fmla="*/ 134544 h 3055154"/>
              <a:gd name="connsiteX5" fmla="*/ 4859514 w 5019316"/>
              <a:gd name="connsiteY5" fmla="*/ 178682 h 3055154"/>
              <a:gd name="connsiteX6" fmla="*/ 4883865 w 5019316"/>
              <a:gd name="connsiteY6" fmla="*/ 224339 h 3055154"/>
              <a:gd name="connsiteX7" fmla="*/ 4908215 w 5019316"/>
              <a:gd name="connsiteY7" fmla="*/ 269998 h 3055154"/>
              <a:gd name="connsiteX8" fmla="*/ 4935610 w 5019316"/>
              <a:gd name="connsiteY8" fmla="*/ 315655 h 3055154"/>
              <a:gd name="connsiteX9" fmla="*/ 4961482 w 5019316"/>
              <a:gd name="connsiteY9" fmla="*/ 359793 h 3055154"/>
              <a:gd name="connsiteX10" fmla="*/ 4984312 w 5019316"/>
              <a:gd name="connsiteY10" fmla="*/ 406972 h 3055154"/>
              <a:gd name="connsiteX11" fmla="*/ 5002574 w 5019316"/>
              <a:gd name="connsiteY11" fmla="*/ 452631 h 3055154"/>
              <a:gd name="connsiteX12" fmla="*/ 5014750 w 5019316"/>
              <a:gd name="connsiteY12" fmla="*/ 499811 h 3055154"/>
              <a:gd name="connsiteX13" fmla="*/ 5019316 w 5019316"/>
              <a:gd name="connsiteY13" fmla="*/ 548512 h 3055154"/>
              <a:gd name="connsiteX14" fmla="*/ 5014750 w 5019316"/>
              <a:gd name="connsiteY14" fmla="*/ 597215 h 3055154"/>
              <a:gd name="connsiteX15" fmla="*/ 5002574 w 5019316"/>
              <a:gd name="connsiteY15" fmla="*/ 644395 h 3055154"/>
              <a:gd name="connsiteX16" fmla="*/ 4984312 w 5019316"/>
              <a:gd name="connsiteY16" fmla="*/ 690054 h 3055154"/>
              <a:gd name="connsiteX17" fmla="*/ 4961482 w 5019316"/>
              <a:gd name="connsiteY17" fmla="*/ 737233 h 3055154"/>
              <a:gd name="connsiteX18" fmla="*/ 4935610 w 5019316"/>
              <a:gd name="connsiteY18" fmla="*/ 781371 h 3055154"/>
              <a:gd name="connsiteX19" fmla="*/ 4908215 w 5019316"/>
              <a:gd name="connsiteY19" fmla="*/ 827030 h 3055154"/>
              <a:gd name="connsiteX20" fmla="*/ 4883865 w 5019316"/>
              <a:gd name="connsiteY20" fmla="*/ 872687 h 3055154"/>
              <a:gd name="connsiteX21" fmla="*/ 4859514 w 5019316"/>
              <a:gd name="connsiteY21" fmla="*/ 918345 h 3055154"/>
              <a:gd name="connsiteX22" fmla="*/ 4841250 w 5019316"/>
              <a:gd name="connsiteY22" fmla="*/ 962482 h 3055154"/>
              <a:gd name="connsiteX23" fmla="*/ 4829076 w 5019316"/>
              <a:gd name="connsiteY23" fmla="*/ 1009663 h 3055154"/>
              <a:gd name="connsiteX24" fmla="*/ 4822988 w 5019316"/>
              <a:gd name="connsiteY24" fmla="*/ 1056842 h 3055154"/>
              <a:gd name="connsiteX25" fmla="*/ 4822988 w 5019316"/>
              <a:gd name="connsiteY25" fmla="*/ 1107067 h 3055154"/>
              <a:gd name="connsiteX26" fmla="*/ 4826031 w 5019316"/>
              <a:gd name="connsiteY26" fmla="*/ 1158813 h 3055154"/>
              <a:gd name="connsiteX27" fmla="*/ 4832119 w 5019316"/>
              <a:gd name="connsiteY27" fmla="*/ 1210558 h 3055154"/>
              <a:gd name="connsiteX28" fmla="*/ 4839728 w 5019316"/>
              <a:gd name="connsiteY28" fmla="*/ 1262305 h 3055154"/>
              <a:gd name="connsiteX29" fmla="*/ 4845816 w 5019316"/>
              <a:gd name="connsiteY29" fmla="*/ 1314051 h 3055154"/>
              <a:gd name="connsiteX30" fmla="*/ 4850383 w 5019316"/>
              <a:gd name="connsiteY30" fmla="*/ 1365796 h 3055154"/>
              <a:gd name="connsiteX31" fmla="*/ 4848859 w 5019316"/>
              <a:gd name="connsiteY31" fmla="*/ 1414500 h 3055154"/>
              <a:gd name="connsiteX32" fmla="*/ 4842773 w 5019316"/>
              <a:gd name="connsiteY32" fmla="*/ 1461681 h 3055154"/>
              <a:gd name="connsiteX33" fmla="*/ 4829076 w 5019316"/>
              <a:gd name="connsiteY33" fmla="*/ 1507338 h 3055154"/>
              <a:gd name="connsiteX34" fmla="*/ 4809290 w 5019316"/>
              <a:gd name="connsiteY34" fmla="*/ 1545386 h 3055154"/>
              <a:gd name="connsiteX35" fmla="*/ 4783417 w 5019316"/>
              <a:gd name="connsiteY35" fmla="*/ 1581914 h 3055154"/>
              <a:gd name="connsiteX36" fmla="*/ 4752978 w 5019316"/>
              <a:gd name="connsiteY36" fmla="*/ 1613874 h 3055154"/>
              <a:gd name="connsiteX37" fmla="*/ 4717975 w 5019316"/>
              <a:gd name="connsiteY37" fmla="*/ 1645834 h 3055154"/>
              <a:gd name="connsiteX38" fmla="*/ 4681447 w 5019316"/>
              <a:gd name="connsiteY38" fmla="*/ 1674752 h 3055154"/>
              <a:gd name="connsiteX39" fmla="*/ 4643400 w 5019316"/>
              <a:gd name="connsiteY39" fmla="*/ 1703669 h 3055154"/>
              <a:gd name="connsiteX40" fmla="*/ 4603831 w 5019316"/>
              <a:gd name="connsiteY40" fmla="*/ 1732585 h 3055154"/>
              <a:gd name="connsiteX41" fmla="*/ 4567303 w 5019316"/>
              <a:gd name="connsiteY41" fmla="*/ 1761502 h 3055154"/>
              <a:gd name="connsiteX42" fmla="*/ 4532299 w 5019316"/>
              <a:gd name="connsiteY42" fmla="*/ 1791940 h 3055154"/>
              <a:gd name="connsiteX43" fmla="*/ 4501861 w 5019316"/>
              <a:gd name="connsiteY43" fmla="*/ 1826945 h 3055154"/>
              <a:gd name="connsiteX44" fmla="*/ 4474466 w 5019316"/>
              <a:gd name="connsiteY44" fmla="*/ 1860428 h 3055154"/>
              <a:gd name="connsiteX45" fmla="*/ 4453158 w 5019316"/>
              <a:gd name="connsiteY45" fmla="*/ 1898476 h 3055154"/>
              <a:gd name="connsiteX46" fmla="*/ 4434896 w 5019316"/>
              <a:gd name="connsiteY46" fmla="*/ 1939569 h 3055154"/>
              <a:gd name="connsiteX47" fmla="*/ 4419677 w 5019316"/>
              <a:gd name="connsiteY47" fmla="*/ 1983706 h 3055154"/>
              <a:gd name="connsiteX48" fmla="*/ 4405979 w 5019316"/>
              <a:gd name="connsiteY48" fmla="*/ 2029365 h 3055154"/>
              <a:gd name="connsiteX49" fmla="*/ 4393803 w 5019316"/>
              <a:gd name="connsiteY49" fmla="*/ 2075023 h 3055154"/>
              <a:gd name="connsiteX50" fmla="*/ 4381628 w 5019316"/>
              <a:gd name="connsiteY50" fmla="*/ 2122203 h 3055154"/>
              <a:gd name="connsiteX51" fmla="*/ 4367930 w 5019316"/>
              <a:gd name="connsiteY51" fmla="*/ 2166339 h 3055154"/>
              <a:gd name="connsiteX52" fmla="*/ 4352711 w 5019316"/>
              <a:gd name="connsiteY52" fmla="*/ 2210475 h 3055154"/>
              <a:gd name="connsiteX53" fmla="*/ 4334449 w 5019316"/>
              <a:gd name="connsiteY53" fmla="*/ 2251568 h 3055154"/>
              <a:gd name="connsiteX54" fmla="*/ 4311619 w 5019316"/>
              <a:gd name="connsiteY54" fmla="*/ 2288096 h 3055154"/>
              <a:gd name="connsiteX55" fmla="*/ 4284226 w 5019316"/>
              <a:gd name="connsiteY55" fmla="*/ 2321577 h 3055154"/>
              <a:gd name="connsiteX56" fmla="*/ 4250743 w 5019316"/>
              <a:gd name="connsiteY56" fmla="*/ 2348972 h 3055154"/>
              <a:gd name="connsiteX57" fmla="*/ 4214216 w 5019316"/>
              <a:gd name="connsiteY57" fmla="*/ 2371801 h 3055154"/>
              <a:gd name="connsiteX58" fmla="*/ 4173123 w 5019316"/>
              <a:gd name="connsiteY58" fmla="*/ 2390065 h 3055154"/>
              <a:gd name="connsiteX59" fmla="*/ 4128988 w 5019316"/>
              <a:gd name="connsiteY59" fmla="*/ 2405284 h 3055154"/>
              <a:gd name="connsiteX60" fmla="*/ 4084853 w 5019316"/>
              <a:gd name="connsiteY60" fmla="*/ 2418982 h 3055154"/>
              <a:gd name="connsiteX61" fmla="*/ 4037672 w 5019316"/>
              <a:gd name="connsiteY61" fmla="*/ 2431158 h 3055154"/>
              <a:gd name="connsiteX62" fmla="*/ 3992014 w 5019316"/>
              <a:gd name="connsiteY62" fmla="*/ 2443334 h 3055154"/>
              <a:gd name="connsiteX63" fmla="*/ 3946357 w 5019316"/>
              <a:gd name="connsiteY63" fmla="*/ 2457031 h 3055154"/>
              <a:gd name="connsiteX64" fmla="*/ 3902222 w 5019316"/>
              <a:gd name="connsiteY64" fmla="*/ 2472250 h 3055154"/>
              <a:gd name="connsiteX65" fmla="*/ 3861129 w 5019316"/>
              <a:gd name="connsiteY65" fmla="*/ 2490514 h 3055154"/>
              <a:gd name="connsiteX66" fmla="*/ 3823082 w 5019316"/>
              <a:gd name="connsiteY66" fmla="*/ 2511820 h 3055154"/>
              <a:gd name="connsiteX67" fmla="*/ 3789599 w 5019316"/>
              <a:gd name="connsiteY67" fmla="*/ 2539215 h 3055154"/>
              <a:gd name="connsiteX68" fmla="*/ 3754595 w 5019316"/>
              <a:gd name="connsiteY68" fmla="*/ 2569655 h 3055154"/>
              <a:gd name="connsiteX69" fmla="*/ 3724155 w 5019316"/>
              <a:gd name="connsiteY69" fmla="*/ 2604660 h 3055154"/>
              <a:gd name="connsiteX70" fmla="*/ 3695239 w 5019316"/>
              <a:gd name="connsiteY70" fmla="*/ 2641186 h 3055154"/>
              <a:gd name="connsiteX71" fmla="*/ 3666323 w 5019316"/>
              <a:gd name="connsiteY71" fmla="*/ 2679234 h 3055154"/>
              <a:gd name="connsiteX72" fmla="*/ 3637406 w 5019316"/>
              <a:gd name="connsiteY72" fmla="*/ 2717283 h 3055154"/>
              <a:gd name="connsiteX73" fmla="*/ 3608490 w 5019316"/>
              <a:gd name="connsiteY73" fmla="*/ 2753810 h 3055154"/>
              <a:gd name="connsiteX74" fmla="*/ 3576529 w 5019316"/>
              <a:gd name="connsiteY74" fmla="*/ 2788814 h 3055154"/>
              <a:gd name="connsiteX75" fmla="*/ 3544567 w 5019316"/>
              <a:gd name="connsiteY75" fmla="*/ 2819253 h 3055154"/>
              <a:gd name="connsiteX76" fmla="*/ 3508043 w 5019316"/>
              <a:gd name="connsiteY76" fmla="*/ 2845126 h 3055154"/>
              <a:gd name="connsiteX77" fmla="*/ 3469994 w 5019316"/>
              <a:gd name="connsiteY77" fmla="*/ 2864912 h 3055154"/>
              <a:gd name="connsiteX78" fmla="*/ 3424336 w 5019316"/>
              <a:gd name="connsiteY78" fmla="*/ 2878609 h 3055154"/>
              <a:gd name="connsiteX79" fmla="*/ 3377155 w 5019316"/>
              <a:gd name="connsiteY79" fmla="*/ 2884697 h 3055154"/>
              <a:gd name="connsiteX80" fmla="*/ 3328455 w 5019316"/>
              <a:gd name="connsiteY80" fmla="*/ 2886219 h 3055154"/>
              <a:gd name="connsiteX81" fmla="*/ 3276709 w 5019316"/>
              <a:gd name="connsiteY81" fmla="*/ 2881652 h 3055154"/>
              <a:gd name="connsiteX82" fmla="*/ 3224964 w 5019316"/>
              <a:gd name="connsiteY82" fmla="*/ 2875566 h 3055154"/>
              <a:gd name="connsiteX83" fmla="*/ 3173217 w 5019316"/>
              <a:gd name="connsiteY83" fmla="*/ 2867955 h 3055154"/>
              <a:gd name="connsiteX84" fmla="*/ 3121473 w 5019316"/>
              <a:gd name="connsiteY84" fmla="*/ 2861868 h 3055154"/>
              <a:gd name="connsiteX85" fmla="*/ 3069726 w 5019316"/>
              <a:gd name="connsiteY85" fmla="*/ 2858824 h 3055154"/>
              <a:gd name="connsiteX86" fmla="*/ 3019503 w 5019316"/>
              <a:gd name="connsiteY86" fmla="*/ 2858824 h 3055154"/>
              <a:gd name="connsiteX87" fmla="*/ 2972324 w 5019316"/>
              <a:gd name="connsiteY87" fmla="*/ 2864912 h 3055154"/>
              <a:gd name="connsiteX88" fmla="*/ 2923623 w 5019316"/>
              <a:gd name="connsiteY88" fmla="*/ 2877088 h 3055154"/>
              <a:gd name="connsiteX89" fmla="*/ 2879486 w 5019316"/>
              <a:gd name="connsiteY89" fmla="*/ 2895350 h 3055154"/>
              <a:gd name="connsiteX90" fmla="*/ 2833829 w 5019316"/>
              <a:gd name="connsiteY90" fmla="*/ 2919702 h 3055154"/>
              <a:gd name="connsiteX91" fmla="*/ 2788172 w 5019316"/>
              <a:gd name="connsiteY91" fmla="*/ 2944054 h 3055154"/>
              <a:gd name="connsiteX92" fmla="*/ 2742513 w 5019316"/>
              <a:gd name="connsiteY92" fmla="*/ 2971447 h 3055154"/>
              <a:gd name="connsiteX93" fmla="*/ 2698376 w 5019316"/>
              <a:gd name="connsiteY93" fmla="*/ 2997321 h 3055154"/>
              <a:gd name="connsiteX94" fmla="*/ 2651198 w 5019316"/>
              <a:gd name="connsiteY94" fmla="*/ 3020150 h 3055154"/>
              <a:gd name="connsiteX95" fmla="*/ 2605539 w 5019316"/>
              <a:gd name="connsiteY95" fmla="*/ 3038414 h 3055154"/>
              <a:gd name="connsiteX96" fmla="*/ 2558359 w 5019316"/>
              <a:gd name="connsiteY96" fmla="*/ 3050590 h 3055154"/>
              <a:gd name="connsiteX97" fmla="*/ 2509659 w 5019316"/>
              <a:gd name="connsiteY97" fmla="*/ 3055154 h 3055154"/>
              <a:gd name="connsiteX98" fmla="*/ 2460957 w 5019316"/>
              <a:gd name="connsiteY98" fmla="*/ 3050590 h 3055154"/>
              <a:gd name="connsiteX99" fmla="*/ 2413777 w 5019316"/>
              <a:gd name="connsiteY99" fmla="*/ 3038414 h 3055154"/>
              <a:gd name="connsiteX100" fmla="*/ 2368120 w 5019316"/>
              <a:gd name="connsiteY100" fmla="*/ 3020150 h 3055154"/>
              <a:gd name="connsiteX101" fmla="*/ 2320940 w 5019316"/>
              <a:gd name="connsiteY101" fmla="*/ 2997321 h 3055154"/>
              <a:gd name="connsiteX102" fmla="*/ 2276803 w 5019316"/>
              <a:gd name="connsiteY102" fmla="*/ 2971447 h 3055154"/>
              <a:gd name="connsiteX103" fmla="*/ 2231146 w 5019316"/>
              <a:gd name="connsiteY103" fmla="*/ 2944054 h 3055154"/>
              <a:gd name="connsiteX104" fmla="*/ 2185488 w 5019316"/>
              <a:gd name="connsiteY104" fmla="*/ 2919702 h 3055154"/>
              <a:gd name="connsiteX105" fmla="*/ 2139831 w 5019316"/>
              <a:gd name="connsiteY105" fmla="*/ 2895350 h 3055154"/>
              <a:gd name="connsiteX106" fmla="*/ 2094174 w 5019316"/>
              <a:gd name="connsiteY106" fmla="*/ 2877088 h 3055154"/>
              <a:gd name="connsiteX107" fmla="*/ 2046994 w 5019316"/>
              <a:gd name="connsiteY107" fmla="*/ 2864912 h 3055154"/>
              <a:gd name="connsiteX108" fmla="*/ 1999813 w 5019316"/>
              <a:gd name="connsiteY108" fmla="*/ 2858824 h 3055154"/>
              <a:gd name="connsiteX109" fmla="*/ 1949589 w 5019316"/>
              <a:gd name="connsiteY109" fmla="*/ 2858824 h 3055154"/>
              <a:gd name="connsiteX110" fmla="*/ 1897844 w 5019316"/>
              <a:gd name="connsiteY110" fmla="*/ 2861868 h 3055154"/>
              <a:gd name="connsiteX111" fmla="*/ 1846099 w 5019316"/>
              <a:gd name="connsiteY111" fmla="*/ 2867955 h 3055154"/>
              <a:gd name="connsiteX112" fmla="*/ 1794352 w 5019316"/>
              <a:gd name="connsiteY112" fmla="*/ 2875566 h 3055154"/>
              <a:gd name="connsiteX113" fmla="*/ 1742606 w 5019316"/>
              <a:gd name="connsiteY113" fmla="*/ 2881652 h 3055154"/>
              <a:gd name="connsiteX114" fmla="*/ 1690861 w 5019316"/>
              <a:gd name="connsiteY114" fmla="*/ 2886219 h 3055154"/>
              <a:gd name="connsiteX115" fmla="*/ 1642161 w 5019316"/>
              <a:gd name="connsiteY115" fmla="*/ 2884697 h 3055154"/>
              <a:gd name="connsiteX116" fmla="*/ 1594981 w 5019316"/>
              <a:gd name="connsiteY116" fmla="*/ 2878609 h 3055154"/>
              <a:gd name="connsiteX117" fmla="*/ 1549322 w 5019316"/>
              <a:gd name="connsiteY117" fmla="*/ 2864912 h 3055154"/>
              <a:gd name="connsiteX118" fmla="*/ 1511275 w 5019316"/>
              <a:gd name="connsiteY118" fmla="*/ 2845126 h 3055154"/>
              <a:gd name="connsiteX119" fmla="*/ 1474747 w 5019316"/>
              <a:gd name="connsiteY119" fmla="*/ 2819253 h 3055154"/>
              <a:gd name="connsiteX120" fmla="*/ 1442788 w 5019316"/>
              <a:gd name="connsiteY120" fmla="*/ 2788814 h 3055154"/>
              <a:gd name="connsiteX121" fmla="*/ 1410827 w 5019316"/>
              <a:gd name="connsiteY121" fmla="*/ 2753810 h 3055154"/>
              <a:gd name="connsiteX122" fmla="*/ 1381910 w 5019316"/>
              <a:gd name="connsiteY122" fmla="*/ 2717283 h 3055154"/>
              <a:gd name="connsiteX123" fmla="*/ 1352994 w 5019316"/>
              <a:gd name="connsiteY123" fmla="*/ 2679234 h 3055154"/>
              <a:gd name="connsiteX124" fmla="*/ 1324077 w 5019316"/>
              <a:gd name="connsiteY124" fmla="*/ 2641186 h 3055154"/>
              <a:gd name="connsiteX125" fmla="*/ 1295161 w 5019316"/>
              <a:gd name="connsiteY125" fmla="*/ 2604660 h 3055154"/>
              <a:gd name="connsiteX126" fmla="*/ 1264721 w 5019316"/>
              <a:gd name="connsiteY126" fmla="*/ 2569655 h 3055154"/>
              <a:gd name="connsiteX127" fmla="*/ 1229717 w 5019316"/>
              <a:gd name="connsiteY127" fmla="*/ 2539215 h 3055154"/>
              <a:gd name="connsiteX128" fmla="*/ 1196234 w 5019316"/>
              <a:gd name="connsiteY128" fmla="*/ 2511820 h 3055154"/>
              <a:gd name="connsiteX129" fmla="*/ 1158187 w 5019316"/>
              <a:gd name="connsiteY129" fmla="*/ 2490514 h 3055154"/>
              <a:gd name="connsiteX130" fmla="*/ 1117095 w 5019316"/>
              <a:gd name="connsiteY130" fmla="*/ 2472250 h 3055154"/>
              <a:gd name="connsiteX131" fmla="*/ 1072959 w 5019316"/>
              <a:gd name="connsiteY131" fmla="*/ 2457031 h 3055154"/>
              <a:gd name="connsiteX132" fmla="*/ 1027301 w 5019316"/>
              <a:gd name="connsiteY132" fmla="*/ 2443334 h 3055154"/>
              <a:gd name="connsiteX133" fmla="*/ 981644 w 5019316"/>
              <a:gd name="connsiteY133" fmla="*/ 2431158 h 3055154"/>
              <a:gd name="connsiteX134" fmla="*/ 934464 w 5019316"/>
              <a:gd name="connsiteY134" fmla="*/ 2418982 h 3055154"/>
              <a:gd name="connsiteX135" fmla="*/ 890329 w 5019316"/>
              <a:gd name="connsiteY135" fmla="*/ 2405284 h 3055154"/>
              <a:gd name="connsiteX136" fmla="*/ 846192 w 5019316"/>
              <a:gd name="connsiteY136" fmla="*/ 2390065 h 3055154"/>
              <a:gd name="connsiteX137" fmla="*/ 805101 w 5019316"/>
              <a:gd name="connsiteY137" fmla="*/ 2371801 h 3055154"/>
              <a:gd name="connsiteX138" fmla="*/ 768573 w 5019316"/>
              <a:gd name="connsiteY138" fmla="*/ 2348972 h 3055154"/>
              <a:gd name="connsiteX139" fmla="*/ 735091 w 5019316"/>
              <a:gd name="connsiteY139" fmla="*/ 2321577 h 3055154"/>
              <a:gd name="connsiteX140" fmla="*/ 707698 w 5019316"/>
              <a:gd name="connsiteY140" fmla="*/ 2288096 h 3055154"/>
              <a:gd name="connsiteX141" fmla="*/ 684869 w 5019316"/>
              <a:gd name="connsiteY141" fmla="*/ 2251568 h 3055154"/>
              <a:gd name="connsiteX142" fmla="*/ 666605 w 5019316"/>
              <a:gd name="connsiteY142" fmla="*/ 2210475 h 3055154"/>
              <a:gd name="connsiteX143" fmla="*/ 651386 w 5019316"/>
              <a:gd name="connsiteY143" fmla="*/ 2166339 h 3055154"/>
              <a:gd name="connsiteX144" fmla="*/ 637689 w 5019316"/>
              <a:gd name="connsiteY144" fmla="*/ 2122203 h 3055154"/>
              <a:gd name="connsiteX145" fmla="*/ 625513 w 5019316"/>
              <a:gd name="connsiteY145" fmla="*/ 2075023 h 3055154"/>
              <a:gd name="connsiteX146" fmla="*/ 613337 w 5019316"/>
              <a:gd name="connsiteY146" fmla="*/ 2029365 h 3055154"/>
              <a:gd name="connsiteX147" fmla="*/ 599640 w 5019316"/>
              <a:gd name="connsiteY147" fmla="*/ 1983706 h 3055154"/>
              <a:gd name="connsiteX148" fmla="*/ 584421 w 5019316"/>
              <a:gd name="connsiteY148" fmla="*/ 1939569 h 3055154"/>
              <a:gd name="connsiteX149" fmla="*/ 566157 w 5019316"/>
              <a:gd name="connsiteY149" fmla="*/ 1898476 h 3055154"/>
              <a:gd name="connsiteX150" fmla="*/ 544850 w 5019316"/>
              <a:gd name="connsiteY150" fmla="*/ 1860428 h 3055154"/>
              <a:gd name="connsiteX151" fmla="*/ 517457 w 5019316"/>
              <a:gd name="connsiteY151" fmla="*/ 1826945 h 3055154"/>
              <a:gd name="connsiteX152" fmla="*/ 487017 w 5019316"/>
              <a:gd name="connsiteY152" fmla="*/ 1791940 h 3055154"/>
              <a:gd name="connsiteX153" fmla="*/ 452013 w 5019316"/>
              <a:gd name="connsiteY153" fmla="*/ 1761502 h 3055154"/>
              <a:gd name="connsiteX154" fmla="*/ 413964 w 5019316"/>
              <a:gd name="connsiteY154" fmla="*/ 1732585 h 3055154"/>
              <a:gd name="connsiteX155" fmla="*/ 375916 w 5019316"/>
              <a:gd name="connsiteY155" fmla="*/ 1703669 h 3055154"/>
              <a:gd name="connsiteX156" fmla="*/ 337869 w 5019316"/>
              <a:gd name="connsiteY156" fmla="*/ 1674752 h 3055154"/>
              <a:gd name="connsiteX157" fmla="*/ 301341 w 5019316"/>
              <a:gd name="connsiteY157" fmla="*/ 1645834 h 3055154"/>
              <a:gd name="connsiteX158" fmla="*/ 266337 w 5019316"/>
              <a:gd name="connsiteY158" fmla="*/ 1613874 h 3055154"/>
              <a:gd name="connsiteX159" fmla="*/ 235899 w 5019316"/>
              <a:gd name="connsiteY159" fmla="*/ 1581914 h 3055154"/>
              <a:gd name="connsiteX160" fmla="*/ 210028 w 5019316"/>
              <a:gd name="connsiteY160" fmla="*/ 1545386 h 3055154"/>
              <a:gd name="connsiteX161" fmla="*/ 190243 w 5019316"/>
              <a:gd name="connsiteY161" fmla="*/ 1507338 h 3055154"/>
              <a:gd name="connsiteX162" fmla="*/ 176545 w 5019316"/>
              <a:gd name="connsiteY162" fmla="*/ 1461681 h 3055154"/>
              <a:gd name="connsiteX163" fmla="*/ 170457 w 5019316"/>
              <a:gd name="connsiteY163" fmla="*/ 1414500 h 3055154"/>
              <a:gd name="connsiteX164" fmla="*/ 168934 w 5019316"/>
              <a:gd name="connsiteY164" fmla="*/ 1365796 h 3055154"/>
              <a:gd name="connsiteX165" fmla="*/ 173500 w 5019316"/>
              <a:gd name="connsiteY165" fmla="*/ 1314051 h 3055154"/>
              <a:gd name="connsiteX166" fmla="*/ 179588 w 5019316"/>
              <a:gd name="connsiteY166" fmla="*/ 1262305 h 3055154"/>
              <a:gd name="connsiteX167" fmla="*/ 187198 w 5019316"/>
              <a:gd name="connsiteY167" fmla="*/ 1210558 h 3055154"/>
              <a:gd name="connsiteX168" fmla="*/ 193285 w 5019316"/>
              <a:gd name="connsiteY168" fmla="*/ 1158813 h 3055154"/>
              <a:gd name="connsiteX169" fmla="*/ 196330 w 5019316"/>
              <a:gd name="connsiteY169" fmla="*/ 1107067 h 3055154"/>
              <a:gd name="connsiteX170" fmla="*/ 196330 w 5019316"/>
              <a:gd name="connsiteY170" fmla="*/ 1056842 h 3055154"/>
              <a:gd name="connsiteX171" fmla="*/ 190243 w 5019316"/>
              <a:gd name="connsiteY171" fmla="*/ 1009663 h 3055154"/>
              <a:gd name="connsiteX172" fmla="*/ 178067 w 5019316"/>
              <a:gd name="connsiteY172" fmla="*/ 962482 h 3055154"/>
              <a:gd name="connsiteX173" fmla="*/ 159803 w 5019316"/>
              <a:gd name="connsiteY173" fmla="*/ 918345 h 3055154"/>
              <a:gd name="connsiteX174" fmla="*/ 136974 w 5019316"/>
              <a:gd name="connsiteY174" fmla="*/ 872687 h 3055154"/>
              <a:gd name="connsiteX175" fmla="*/ 111101 w 5019316"/>
              <a:gd name="connsiteY175" fmla="*/ 827030 h 3055154"/>
              <a:gd name="connsiteX176" fmla="*/ 83708 w 5019316"/>
              <a:gd name="connsiteY176" fmla="*/ 781371 h 3055154"/>
              <a:gd name="connsiteX177" fmla="*/ 57835 w 5019316"/>
              <a:gd name="connsiteY177" fmla="*/ 737233 h 3055154"/>
              <a:gd name="connsiteX178" fmla="*/ 35005 w 5019316"/>
              <a:gd name="connsiteY178" fmla="*/ 690054 h 3055154"/>
              <a:gd name="connsiteX179" fmla="*/ 16743 w 5019316"/>
              <a:gd name="connsiteY179" fmla="*/ 644395 h 3055154"/>
              <a:gd name="connsiteX180" fmla="*/ 4567 w 5019316"/>
              <a:gd name="connsiteY180" fmla="*/ 597215 h 3055154"/>
              <a:gd name="connsiteX181" fmla="*/ 0 w 5019316"/>
              <a:gd name="connsiteY181" fmla="*/ 548512 h 3055154"/>
              <a:gd name="connsiteX182" fmla="*/ 4567 w 5019316"/>
              <a:gd name="connsiteY182" fmla="*/ 499811 h 3055154"/>
              <a:gd name="connsiteX183" fmla="*/ 16743 w 5019316"/>
              <a:gd name="connsiteY183" fmla="*/ 452631 h 3055154"/>
              <a:gd name="connsiteX184" fmla="*/ 35005 w 5019316"/>
              <a:gd name="connsiteY184" fmla="*/ 406972 h 3055154"/>
              <a:gd name="connsiteX185" fmla="*/ 57835 w 5019316"/>
              <a:gd name="connsiteY185" fmla="*/ 359793 h 3055154"/>
              <a:gd name="connsiteX186" fmla="*/ 83708 w 5019316"/>
              <a:gd name="connsiteY186" fmla="*/ 315655 h 3055154"/>
              <a:gd name="connsiteX187" fmla="*/ 111101 w 5019316"/>
              <a:gd name="connsiteY187" fmla="*/ 269998 h 3055154"/>
              <a:gd name="connsiteX188" fmla="*/ 136974 w 5019316"/>
              <a:gd name="connsiteY188" fmla="*/ 224339 h 3055154"/>
              <a:gd name="connsiteX189" fmla="*/ 159803 w 5019316"/>
              <a:gd name="connsiteY189" fmla="*/ 178682 h 3055154"/>
              <a:gd name="connsiteX190" fmla="*/ 178067 w 5019316"/>
              <a:gd name="connsiteY190" fmla="*/ 134544 h 3055154"/>
              <a:gd name="connsiteX191" fmla="*/ 190243 w 5019316"/>
              <a:gd name="connsiteY191" fmla="*/ 87363 h 3055154"/>
              <a:gd name="connsiteX192" fmla="*/ 196330 w 5019316"/>
              <a:gd name="connsiteY192" fmla="*/ 40184 h 305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5019316" h="3055154">
                <a:moveTo>
                  <a:pt x="196330" y="0"/>
                </a:moveTo>
                <a:lnTo>
                  <a:pt x="4822988" y="0"/>
                </a:lnTo>
                <a:lnTo>
                  <a:pt x="4822988" y="40184"/>
                </a:lnTo>
                <a:lnTo>
                  <a:pt x="4829076" y="87363"/>
                </a:lnTo>
                <a:lnTo>
                  <a:pt x="4841250" y="134544"/>
                </a:lnTo>
                <a:lnTo>
                  <a:pt x="4859514" y="178682"/>
                </a:lnTo>
                <a:lnTo>
                  <a:pt x="4883865" y="224339"/>
                </a:lnTo>
                <a:lnTo>
                  <a:pt x="4908215" y="269998"/>
                </a:lnTo>
                <a:lnTo>
                  <a:pt x="4935610" y="315655"/>
                </a:lnTo>
                <a:lnTo>
                  <a:pt x="4961482" y="359793"/>
                </a:lnTo>
                <a:lnTo>
                  <a:pt x="4984312" y="406972"/>
                </a:lnTo>
                <a:lnTo>
                  <a:pt x="5002574" y="452631"/>
                </a:lnTo>
                <a:lnTo>
                  <a:pt x="5014750" y="499811"/>
                </a:lnTo>
                <a:lnTo>
                  <a:pt x="5019316" y="548512"/>
                </a:lnTo>
                <a:lnTo>
                  <a:pt x="5014750" y="597215"/>
                </a:lnTo>
                <a:lnTo>
                  <a:pt x="5002574" y="644395"/>
                </a:lnTo>
                <a:lnTo>
                  <a:pt x="4984312" y="690054"/>
                </a:lnTo>
                <a:lnTo>
                  <a:pt x="4961482" y="737233"/>
                </a:lnTo>
                <a:lnTo>
                  <a:pt x="4935610" y="781371"/>
                </a:lnTo>
                <a:lnTo>
                  <a:pt x="4908215" y="827030"/>
                </a:lnTo>
                <a:lnTo>
                  <a:pt x="4883865" y="872687"/>
                </a:lnTo>
                <a:lnTo>
                  <a:pt x="4859514" y="918345"/>
                </a:lnTo>
                <a:lnTo>
                  <a:pt x="4841250" y="962482"/>
                </a:lnTo>
                <a:lnTo>
                  <a:pt x="4829076" y="1009663"/>
                </a:lnTo>
                <a:lnTo>
                  <a:pt x="4822988" y="1056842"/>
                </a:lnTo>
                <a:lnTo>
                  <a:pt x="4822988" y="1107067"/>
                </a:lnTo>
                <a:lnTo>
                  <a:pt x="4826031" y="1158813"/>
                </a:lnTo>
                <a:lnTo>
                  <a:pt x="4832119" y="1210558"/>
                </a:lnTo>
                <a:lnTo>
                  <a:pt x="4839728" y="1262305"/>
                </a:lnTo>
                <a:lnTo>
                  <a:pt x="4845816" y="1314051"/>
                </a:lnTo>
                <a:lnTo>
                  <a:pt x="4850383" y="1365796"/>
                </a:lnTo>
                <a:lnTo>
                  <a:pt x="4848859" y="1414500"/>
                </a:lnTo>
                <a:lnTo>
                  <a:pt x="4842773" y="1461681"/>
                </a:lnTo>
                <a:lnTo>
                  <a:pt x="4829076" y="1507338"/>
                </a:lnTo>
                <a:lnTo>
                  <a:pt x="4809290" y="1545386"/>
                </a:lnTo>
                <a:lnTo>
                  <a:pt x="4783417" y="1581914"/>
                </a:lnTo>
                <a:lnTo>
                  <a:pt x="4752978" y="1613874"/>
                </a:lnTo>
                <a:lnTo>
                  <a:pt x="4717975" y="1645834"/>
                </a:lnTo>
                <a:lnTo>
                  <a:pt x="4681447" y="1674752"/>
                </a:lnTo>
                <a:lnTo>
                  <a:pt x="4643400" y="1703669"/>
                </a:lnTo>
                <a:lnTo>
                  <a:pt x="4603831" y="1732585"/>
                </a:lnTo>
                <a:lnTo>
                  <a:pt x="4567303" y="1761502"/>
                </a:lnTo>
                <a:lnTo>
                  <a:pt x="4532299" y="1791940"/>
                </a:lnTo>
                <a:lnTo>
                  <a:pt x="4501861" y="1826945"/>
                </a:lnTo>
                <a:lnTo>
                  <a:pt x="4474466" y="1860428"/>
                </a:lnTo>
                <a:lnTo>
                  <a:pt x="4453158" y="1898476"/>
                </a:lnTo>
                <a:lnTo>
                  <a:pt x="4434896" y="1939569"/>
                </a:lnTo>
                <a:lnTo>
                  <a:pt x="4419677" y="1983706"/>
                </a:lnTo>
                <a:lnTo>
                  <a:pt x="4405979" y="2029365"/>
                </a:lnTo>
                <a:lnTo>
                  <a:pt x="4393803" y="2075023"/>
                </a:lnTo>
                <a:lnTo>
                  <a:pt x="4381628" y="2122203"/>
                </a:lnTo>
                <a:lnTo>
                  <a:pt x="4367930" y="2166339"/>
                </a:lnTo>
                <a:lnTo>
                  <a:pt x="4352711" y="2210475"/>
                </a:lnTo>
                <a:lnTo>
                  <a:pt x="4334449" y="2251568"/>
                </a:lnTo>
                <a:lnTo>
                  <a:pt x="4311619" y="2288096"/>
                </a:lnTo>
                <a:lnTo>
                  <a:pt x="4284226" y="2321577"/>
                </a:lnTo>
                <a:lnTo>
                  <a:pt x="4250743" y="2348972"/>
                </a:lnTo>
                <a:lnTo>
                  <a:pt x="4214216" y="2371801"/>
                </a:lnTo>
                <a:lnTo>
                  <a:pt x="4173123" y="2390065"/>
                </a:lnTo>
                <a:lnTo>
                  <a:pt x="4128988" y="2405284"/>
                </a:lnTo>
                <a:lnTo>
                  <a:pt x="4084853" y="2418982"/>
                </a:lnTo>
                <a:lnTo>
                  <a:pt x="4037672" y="2431158"/>
                </a:lnTo>
                <a:lnTo>
                  <a:pt x="3992014" y="2443334"/>
                </a:lnTo>
                <a:lnTo>
                  <a:pt x="3946357" y="2457031"/>
                </a:lnTo>
                <a:lnTo>
                  <a:pt x="3902222" y="2472250"/>
                </a:lnTo>
                <a:lnTo>
                  <a:pt x="3861129" y="2490514"/>
                </a:lnTo>
                <a:lnTo>
                  <a:pt x="3823082" y="2511820"/>
                </a:lnTo>
                <a:lnTo>
                  <a:pt x="3789599" y="2539215"/>
                </a:lnTo>
                <a:lnTo>
                  <a:pt x="3754595" y="2569655"/>
                </a:lnTo>
                <a:lnTo>
                  <a:pt x="3724155" y="2604660"/>
                </a:lnTo>
                <a:lnTo>
                  <a:pt x="3695239" y="2641186"/>
                </a:lnTo>
                <a:lnTo>
                  <a:pt x="3666323" y="2679234"/>
                </a:lnTo>
                <a:lnTo>
                  <a:pt x="3637406" y="2717283"/>
                </a:lnTo>
                <a:lnTo>
                  <a:pt x="3608490" y="2753810"/>
                </a:lnTo>
                <a:lnTo>
                  <a:pt x="3576529" y="2788814"/>
                </a:lnTo>
                <a:lnTo>
                  <a:pt x="3544567" y="2819253"/>
                </a:lnTo>
                <a:lnTo>
                  <a:pt x="3508043" y="2845126"/>
                </a:lnTo>
                <a:lnTo>
                  <a:pt x="3469994" y="2864912"/>
                </a:lnTo>
                <a:lnTo>
                  <a:pt x="3424336" y="2878609"/>
                </a:lnTo>
                <a:lnTo>
                  <a:pt x="3377155" y="2884697"/>
                </a:lnTo>
                <a:lnTo>
                  <a:pt x="3328455" y="2886219"/>
                </a:lnTo>
                <a:lnTo>
                  <a:pt x="3276709" y="2881652"/>
                </a:lnTo>
                <a:lnTo>
                  <a:pt x="3224964" y="2875566"/>
                </a:lnTo>
                <a:lnTo>
                  <a:pt x="3173217" y="2867955"/>
                </a:lnTo>
                <a:lnTo>
                  <a:pt x="3121473" y="2861868"/>
                </a:lnTo>
                <a:lnTo>
                  <a:pt x="3069726" y="2858824"/>
                </a:lnTo>
                <a:lnTo>
                  <a:pt x="3019503" y="2858824"/>
                </a:lnTo>
                <a:lnTo>
                  <a:pt x="2972324" y="2864912"/>
                </a:lnTo>
                <a:lnTo>
                  <a:pt x="2923623" y="2877088"/>
                </a:lnTo>
                <a:lnTo>
                  <a:pt x="2879486" y="2895350"/>
                </a:lnTo>
                <a:lnTo>
                  <a:pt x="2833829" y="2919702"/>
                </a:lnTo>
                <a:lnTo>
                  <a:pt x="2788172" y="2944054"/>
                </a:lnTo>
                <a:lnTo>
                  <a:pt x="2742513" y="2971447"/>
                </a:lnTo>
                <a:lnTo>
                  <a:pt x="2698376" y="2997321"/>
                </a:lnTo>
                <a:lnTo>
                  <a:pt x="2651198" y="3020150"/>
                </a:lnTo>
                <a:lnTo>
                  <a:pt x="2605539" y="3038414"/>
                </a:lnTo>
                <a:lnTo>
                  <a:pt x="2558359" y="3050590"/>
                </a:lnTo>
                <a:lnTo>
                  <a:pt x="2509659" y="3055154"/>
                </a:lnTo>
                <a:lnTo>
                  <a:pt x="2460957" y="3050590"/>
                </a:lnTo>
                <a:lnTo>
                  <a:pt x="2413777" y="3038414"/>
                </a:lnTo>
                <a:lnTo>
                  <a:pt x="2368120" y="3020150"/>
                </a:lnTo>
                <a:lnTo>
                  <a:pt x="2320940" y="2997321"/>
                </a:lnTo>
                <a:lnTo>
                  <a:pt x="2276803" y="2971447"/>
                </a:lnTo>
                <a:lnTo>
                  <a:pt x="2231146" y="2944054"/>
                </a:lnTo>
                <a:lnTo>
                  <a:pt x="2185488" y="2919702"/>
                </a:lnTo>
                <a:lnTo>
                  <a:pt x="2139831" y="2895350"/>
                </a:lnTo>
                <a:lnTo>
                  <a:pt x="2094174" y="2877088"/>
                </a:lnTo>
                <a:lnTo>
                  <a:pt x="2046994" y="2864912"/>
                </a:lnTo>
                <a:lnTo>
                  <a:pt x="1999813" y="2858824"/>
                </a:lnTo>
                <a:lnTo>
                  <a:pt x="1949589" y="2858824"/>
                </a:lnTo>
                <a:lnTo>
                  <a:pt x="1897844" y="2861868"/>
                </a:lnTo>
                <a:lnTo>
                  <a:pt x="1846099" y="2867955"/>
                </a:lnTo>
                <a:lnTo>
                  <a:pt x="1794352" y="2875566"/>
                </a:lnTo>
                <a:lnTo>
                  <a:pt x="1742606" y="2881652"/>
                </a:lnTo>
                <a:lnTo>
                  <a:pt x="1690861" y="2886219"/>
                </a:lnTo>
                <a:lnTo>
                  <a:pt x="1642161" y="2884697"/>
                </a:lnTo>
                <a:lnTo>
                  <a:pt x="1594981" y="2878609"/>
                </a:lnTo>
                <a:lnTo>
                  <a:pt x="1549322" y="2864912"/>
                </a:lnTo>
                <a:lnTo>
                  <a:pt x="1511275" y="2845126"/>
                </a:lnTo>
                <a:lnTo>
                  <a:pt x="1474747" y="2819253"/>
                </a:lnTo>
                <a:lnTo>
                  <a:pt x="1442788" y="2788814"/>
                </a:lnTo>
                <a:lnTo>
                  <a:pt x="1410827" y="2753810"/>
                </a:lnTo>
                <a:lnTo>
                  <a:pt x="1381910" y="2717283"/>
                </a:lnTo>
                <a:lnTo>
                  <a:pt x="1352994" y="2679234"/>
                </a:lnTo>
                <a:lnTo>
                  <a:pt x="1324077" y="2641186"/>
                </a:lnTo>
                <a:lnTo>
                  <a:pt x="1295161" y="2604660"/>
                </a:lnTo>
                <a:lnTo>
                  <a:pt x="1264721" y="2569655"/>
                </a:lnTo>
                <a:lnTo>
                  <a:pt x="1229717" y="2539215"/>
                </a:lnTo>
                <a:lnTo>
                  <a:pt x="1196234" y="2511820"/>
                </a:lnTo>
                <a:lnTo>
                  <a:pt x="1158187" y="2490514"/>
                </a:lnTo>
                <a:lnTo>
                  <a:pt x="1117095" y="2472250"/>
                </a:lnTo>
                <a:lnTo>
                  <a:pt x="1072959" y="2457031"/>
                </a:lnTo>
                <a:lnTo>
                  <a:pt x="1027301" y="2443334"/>
                </a:lnTo>
                <a:lnTo>
                  <a:pt x="981644" y="2431158"/>
                </a:lnTo>
                <a:lnTo>
                  <a:pt x="934464" y="2418982"/>
                </a:lnTo>
                <a:lnTo>
                  <a:pt x="890329" y="2405284"/>
                </a:lnTo>
                <a:lnTo>
                  <a:pt x="846192" y="2390065"/>
                </a:lnTo>
                <a:lnTo>
                  <a:pt x="805101" y="2371801"/>
                </a:lnTo>
                <a:lnTo>
                  <a:pt x="768573" y="2348972"/>
                </a:lnTo>
                <a:lnTo>
                  <a:pt x="735091" y="2321577"/>
                </a:lnTo>
                <a:lnTo>
                  <a:pt x="707698" y="2288096"/>
                </a:lnTo>
                <a:lnTo>
                  <a:pt x="684869" y="2251568"/>
                </a:lnTo>
                <a:lnTo>
                  <a:pt x="666605" y="2210475"/>
                </a:lnTo>
                <a:lnTo>
                  <a:pt x="651386" y="2166339"/>
                </a:lnTo>
                <a:lnTo>
                  <a:pt x="637689" y="2122203"/>
                </a:lnTo>
                <a:lnTo>
                  <a:pt x="625513" y="2075023"/>
                </a:lnTo>
                <a:lnTo>
                  <a:pt x="613337" y="2029365"/>
                </a:lnTo>
                <a:lnTo>
                  <a:pt x="599640" y="1983706"/>
                </a:lnTo>
                <a:lnTo>
                  <a:pt x="584421" y="1939569"/>
                </a:lnTo>
                <a:lnTo>
                  <a:pt x="566157" y="1898476"/>
                </a:lnTo>
                <a:lnTo>
                  <a:pt x="544850" y="1860428"/>
                </a:lnTo>
                <a:lnTo>
                  <a:pt x="517457" y="1826945"/>
                </a:lnTo>
                <a:lnTo>
                  <a:pt x="487017" y="1791940"/>
                </a:lnTo>
                <a:lnTo>
                  <a:pt x="452013" y="1761502"/>
                </a:lnTo>
                <a:lnTo>
                  <a:pt x="413964" y="1732585"/>
                </a:lnTo>
                <a:lnTo>
                  <a:pt x="375916" y="1703669"/>
                </a:lnTo>
                <a:lnTo>
                  <a:pt x="337869" y="1674752"/>
                </a:lnTo>
                <a:lnTo>
                  <a:pt x="301341" y="1645834"/>
                </a:lnTo>
                <a:lnTo>
                  <a:pt x="266337" y="1613874"/>
                </a:lnTo>
                <a:lnTo>
                  <a:pt x="235899" y="1581914"/>
                </a:lnTo>
                <a:lnTo>
                  <a:pt x="210028" y="1545386"/>
                </a:lnTo>
                <a:lnTo>
                  <a:pt x="190243" y="1507338"/>
                </a:lnTo>
                <a:lnTo>
                  <a:pt x="176545" y="1461681"/>
                </a:lnTo>
                <a:lnTo>
                  <a:pt x="170457" y="1414500"/>
                </a:lnTo>
                <a:lnTo>
                  <a:pt x="168934" y="1365796"/>
                </a:lnTo>
                <a:lnTo>
                  <a:pt x="173500" y="1314051"/>
                </a:lnTo>
                <a:lnTo>
                  <a:pt x="179588" y="1262305"/>
                </a:lnTo>
                <a:lnTo>
                  <a:pt x="187198" y="1210558"/>
                </a:lnTo>
                <a:lnTo>
                  <a:pt x="193285" y="1158813"/>
                </a:lnTo>
                <a:lnTo>
                  <a:pt x="196330" y="1107067"/>
                </a:lnTo>
                <a:lnTo>
                  <a:pt x="196330" y="1056842"/>
                </a:lnTo>
                <a:lnTo>
                  <a:pt x="190243" y="1009663"/>
                </a:lnTo>
                <a:lnTo>
                  <a:pt x="178067" y="962482"/>
                </a:lnTo>
                <a:lnTo>
                  <a:pt x="159803" y="918345"/>
                </a:lnTo>
                <a:lnTo>
                  <a:pt x="136974" y="872687"/>
                </a:lnTo>
                <a:lnTo>
                  <a:pt x="111101" y="827030"/>
                </a:lnTo>
                <a:lnTo>
                  <a:pt x="83708" y="781371"/>
                </a:lnTo>
                <a:lnTo>
                  <a:pt x="57835" y="737233"/>
                </a:lnTo>
                <a:lnTo>
                  <a:pt x="35005" y="690054"/>
                </a:lnTo>
                <a:lnTo>
                  <a:pt x="16743" y="644395"/>
                </a:lnTo>
                <a:lnTo>
                  <a:pt x="4567" y="597215"/>
                </a:lnTo>
                <a:lnTo>
                  <a:pt x="0" y="548512"/>
                </a:lnTo>
                <a:lnTo>
                  <a:pt x="4567" y="499811"/>
                </a:lnTo>
                <a:lnTo>
                  <a:pt x="16743" y="452631"/>
                </a:lnTo>
                <a:lnTo>
                  <a:pt x="35005" y="406972"/>
                </a:lnTo>
                <a:lnTo>
                  <a:pt x="57835" y="359793"/>
                </a:lnTo>
                <a:lnTo>
                  <a:pt x="83708" y="315655"/>
                </a:lnTo>
                <a:lnTo>
                  <a:pt x="111101" y="269998"/>
                </a:lnTo>
                <a:lnTo>
                  <a:pt x="136974" y="224339"/>
                </a:lnTo>
                <a:lnTo>
                  <a:pt x="159803" y="178682"/>
                </a:lnTo>
                <a:lnTo>
                  <a:pt x="178067" y="134544"/>
                </a:lnTo>
                <a:lnTo>
                  <a:pt x="190243" y="87363"/>
                </a:lnTo>
                <a:lnTo>
                  <a:pt x="196330" y="401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60DA9F05-A7F8-43E5-A181-2ACDFAABC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3" r="3790" b="-3"/>
          <a:stretch/>
        </p:blipFill>
        <p:spPr>
          <a:xfrm>
            <a:off x="3777055" y="57441"/>
            <a:ext cx="3903576" cy="237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67" name="Freeform: Shape 2066">
            <a:extLst>
              <a:ext uri="{FF2B5EF4-FFF2-40B4-BE49-F238E27FC236}">
                <a16:creationId xmlns:a16="http://schemas.microsoft.com/office/drawing/2014/main" id="{055B12B5-937D-4928-A7A3-634A569C3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6476" y="1433267"/>
            <a:ext cx="4335537" cy="5424732"/>
          </a:xfrm>
          <a:custGeom>
            <a:avLst/>
            <a:gdLst>
              <a:gd name="connsiteX0" fmla="*/ 2948563 w 4335537"/>
              <a:gd name="connsiteY0" fmla="*/ 0 h 5424732"/>
              <a:gd name="connsiteX1" fmla="*/ 3005780 w 4335537"/>
              <a:gd name="connsiteY1" fmla="*/ 5363 h 5424732"/>
              <a:gd name="connsiteX2" fmla="*/ 3061211 w 4335537"/>
              <a:gd name="connsiteY2" fmla="*/ 19669 h 5424732"/>
              <a:gd name="connsiteX3" fmla="*/ 3114855 w 4335537"/>
              <a:gd name="connsiteY3" fmla="*/ 41127 h 5424732"/>
              <a:gd name="connsiteX4" fmla="*/ 3170284 w 4335537"/>
              <a:gd name="connsiteY4" fmla="*/ 67948 h 5424732"/>
              <a:gd name="connsiteX5" fmla="*/ 3222140 w 4335537"/>
              <a:gd name="connsiteY5" fmla="*/ 98346 h 5424732"/>
              <a:gd name="connsiteX6" fmla="*/ 3275784 w 4335537"/>
              <a:gd name="connsiteY6" fmla="*/ 130533 h 5424732"/>
              <a:gd name="connsiteX7" fmla="*/ 3329425 w 4335537"/>
              <a:gd name="connsiteY7" fmla="*/ 159141 h 5424732"/>
              <a:gd name="connsiteX8" fmla="*/ 3383067 w 4335537"/>
              <a:gd name="connsiteY8" fmla="*/ 187752 h 5424732"/>
              <a:gd name="connsiteX9" fmla="*/ 3434923 w 4335537"/>
              <a:gd name="connsiteY9" fmla="*/ 209208 h 5424732"/>
              <a:gd name="connsiteX10" fmla="*/ 3492142 w 4335537"/>
              <a:gd name="connsiteY10" fmla="*/ 223514 h 5424732"/>
              <a:gd name="connsiteX11" fmla="*/ 3547571 w 4335537"/>
              <a:gd name="connsiteY11" fmla="*/ 230666 h 5424732"/>
              <a:gd name="connsiteX12" fmla="*/ 3606578 w 4335537"/>
              <a:gd name="connsiteY12" fmla="*/ 230666 h 5424732"/>
              <a:gd name="connsiteX13" fmla="*/ 3667374 w 4335537"/>
              <a:gd name="connsiteY13" fmla="*/ 227091 h 5424732"/>
              <a:gd name="connsiteX14" fmla="*/ 3728169 w 4335537"/>
              <a:gd name="connsiteY14" fmla="*/ 219938 h 5424732"/>
              <a:gd name="connsiteX15" fmla="*/ 3788965 w 4335537"/>
              <a:gd name="connsiteY15" fmla="*/ 210998 h 5424732"/>
              <a:gd name="connsiteX16" fmla="*/ 3849759 w 4335537"/>
              <a:gd name="connsiteY16" fmla="*/ 203845 h 5424732"/>
              <a:gd name="connsiteX17" fmla="*/ 3910555 w 4335537"/>
              <a:gd name="connsiteY17" fmla="*/ 198480 h 5424732"/>
              <a:gd name="connsiteX18" fmla="*/ 3967772 w 4335537"/>
              <a:gd name="connsiteY18" fmla="*/ 200268 h 5424732"/>
              <a:gd name="connsiteX19" fmla="*/ 4023204 w 4335537"/>
              <a:gd name="connsiteY19" fmla="*/ 207421 h 5424732"/>
              <a:gd name="connsiteX20" fmla="*/ 4076847 w 4335537"/>
              <a:gd name="connsiteY20" fmla="*/ 223514 h 5424732"/>
              <a:gd name="connsiteX21" fmla="*/ 4121551 w 4335537"/>
              <a:gd name="connsiteY21" fmla="*/ 246759 h 5424732"/>
              <a:gd name="connsiteX22" fmla="*/ 4164463 w 4335537"/>
              <a:gd name="connsiteY22" fmla="*/ 277158 h 5424732"/>
              <a:gd name="connsiteX23" fmla="*/ 4202013 w 4335537"/>
              <a:gd name="connsiteY23" fmla="*/ 312919 h 5424732"/>
              <a:gd name="connsiteX24" fmla="*/ 4239564 w 4335537"/>
              <a:gd name="connsiteY24" fmla="*/ 354046 h 5424732"/>
              <a:gd name="connsiteX25" fmla="*/ 4273537 w 4335537"/>
              <a:gd name="connsiteY25" fmla="*/ 396960 h 5424732"/>
              <a:gd name="connsiteX26" fmla="*/ 4307511 w 4335537"/>
              <a:gd name="connsiteY26" fmla="*/ 441664 h 5424732"/>
              <a:gd name="connsiteX27" fmla="*/ 4335537 w 4335537"/>
              <a:gd name="connsiteY27" fmla="*/ 478541 h 5424732"/>
              <a:gd name="connsiteX28" fmla="*/ 4335537 w 4335537"/>
              <a:gd name="connsiteY28" fmla="*/ 5411497 h 5424732"/>
              <a:gd name="connsiteX29" fmla="*/ 4325479 w 4335537"/>
              <a:gd name="connsiteY29" fmla="*/ 5424732 h 5424732"/>
              <a:gd name="connsiteX30" fmla="*/ 1571645 w 4335537"/>
              <a:gd name="connsiteY30" fmla="*/ 5424732 h 5424732"/>
              <a:gd name="connsiteX31" fmla="*/ 1555640 w 4335537"/>
              <a:gd name="connsiteY31" fmla="*/ 5403672 h 5424732"/>
              <a:gd name="connsiteX32" fmla="*/ 1521666 w 4335537"/>
              <a:gd name="connsiteY32" fmla="*/ 5360758 h 5424732"/>
              <a:gd name="connsiteX33" fmla="*/ 1485903 w 4335537"/>
              <a:gd name="connsiteY33" fmla="*/ 5319632 h 5424732"/>
              <a:gd name="connsiteX34" fmla="*/ 1444777 w 4335537"/>
              <a:gd name="connsiteY34" fmla="*/ 5283868 h 5424732"/>
              <a:gd name="connsiteX35" fmla="*/ 1405439 w 4335537"/>
              <a:gd name="connsiteY35" fmla="*/ 5251682 h 5424732"/>
              <a:gd name="connsiteX36" fmla="*/ 1360737 w 4335537"/>
              <a:gd name="connsiteY36" fmla="*/ 5226651 h 5424732"/>
              <a:gd name="connsiteX37" fmla="*/ 1312459 w 4335537"/>
              <a:gd name="connsiteY37" fmla="*/ 5205192 h 5424732"/>
              <a:gd name="connsiteX38" fmla="*/ 1260605 w 4335537"/>
              <a:gd name="connsiteY38" fmla="*/ 5187312 h 5424732"/>
              <a:gd name="connsiteX39" fmla="*/ 1206961 w 4335537"/>
              <a:gd name="connsiteY39" fmla="*/ 5171219 h 5424732"/>
              <a:gd name="connsiteX40" fmla="*/ 1153319 w 4335537"/>
              <a:gd name="connsiteY40" fmla="*/ 5156913 h 5424732"/>
              <a:gd name="connsiteX41" fmla="*/ 1097888 w 4335537"/>
              <a:gd name="connsiteY41" fmla="*/ 5142608 h 5424732"/>
              <a:gd name="connsiteX42" fmla="*/ 1046034 w 4335537"/>
              <a:gd name="connsiteY42" fmla="*/ 5126515 h 5424732"/>
              <a:gd name="connsiteX43" fmla="*/ 994178 w 4335537"/>
              <a:gd name="connsiteY43" fmla="*/ 5108634 h 5424732"/>
              <a:gd name="connsiteX44" fmla="*/ 945901 w 4335537"/>
              <a:gd name="connsiteY44" fmla="*/ 5087176 h 5424732"/>
              <a:gd name="connsiteX45" fmla="*/ 902986 w 4335537"/>
              <a:gd name="connsiteY45" fmla="*/ 5060355 h 5424732"/>
              <a:gd name="connsiteX46" fmla="*/ 863647 w 4335537"/>
              <a:gd name="connsiteY46" fmla="*/ 5028169 h 5424732"/>
              <a:gd name="connsiteX47" fmla="*/ 831463 w 4335537"/>
              <a:gd name="connsiteY47" fmla="*/ 4988832 h 5424732"/>
              <a:gd name="connsiteX48" fmla="*/ 804643 w 4335537"/>
              <a:gd name="connsiteY48" fmla="*/ 4945915 h 5424732"/>
              <a:gd name="connsiteX49" fmla="*/ 783185 w 4335537"/>
              <a:gd name="connsiteY49" fmla="*/ 4897636 h 5424732"/>
              <a:gd name="connsiteX50" fmla="*/ 765304 w 4335537"/>
              <a:gd name="connsiteY50" fmla="*/ 4845782 h 5424732"/>
              <a:gd name="connsiteX51" fmla="*/ 749211 w 4335537"/>
              <a:gd name="connsiteY51" fmla="*/ 4793927 h 5424732"/>
              <a:gd name="connsiteX52" fmla="*/ 734906 w 4335537"/>
              <a:gd name="connsiteY52" fmla="*/ 4738495 h 5424732"/>
              <a:gd name="connsiteX53" fmla="*/ 720601 w 4335537"/>
              <a:gd name="connsiteY53" fmla="*/ 4684853 h 5424732"/>
              <a:gd name="connsiteX54" fmla="*/ 704508 w 4335537"/>
              <a:gd name="connsiteY54" fmla="*/ 4631208 h 5424732"/>
              <a:gd name="connsiteX55" fmla="*/ 686627 w 4335537"/>
              <a:gd name="connsiteY55" fmla="*/ 4579352 h 5424732"/>
              <a:gd name="connsiteX56" fmla="*/ 665170 w 4335537"/>
              <a:gd name="connsiteY56" fmla="*/ 4531073 h 5424732"/>
              <a:gd name="connsiteX57" fmla="*/ 640137 w 4335537"/>
              <a:gd name="connsiteY57" fmla="*/ 4486371 h 5424732"/>
              <a:gd name="connsiteX58" fmla="*/ 607953 w 4335537"/>
              <a:gd name="connsiteY58" fmla="*/ 4447032 h 5424732"/>
              <a:gd name="connsiteX59" fmla="*/ 572190 w 4335537"/>
              <a:gd name="connsiteY59" fmla="*/ 4405905 h 5424732"/>
              <a:gd name="connsiteX60" fmla="*/ 531064 w 4335537"/>
              <a:gd name="connsiteY60" fmla="*/ 4370144 h 5424732"/>
              <a:gd name="connsiteX61" fmla="*/ 486360 w 4335537"/>
              <a:gd name="connsiteY61" fmla="*/ 4336170 h 5424732"/>
              <a:gd name="connsiteX62" fmla="*/ 441659 w 4335537"/>
              <a:gd name="connsiteY62" fmla="*/ 4302196 h 5424732"/>
              <a:gd name="connsiteX63" fmla="*/ 396958 w 4335537"/>
              <a:gd name="connsiteY63" fmla="*/ 4268222 h 5424732"/>
              <a:gd name="connsiteX64" fmla="*/ 354042 w 4335537"/>
              <a:gd name="connsiteY64" fmla="*/ 4234246 h 5424732"/>
              <a:gd name="connsiteX65" fmla="*/ 312916 w 4335537"/>
              <a:gd name="connsiteY65" fmla="*/ 4196697 h 5424732"/>
              <a:gd name="connsiteX66" fmla="*/ 277155 w 4335537"/>
              <a:gd name="connsiteY66" fmla="*/ 4159148 h 5424732"/>
              <a:gd name="connsiteX67" fmla="*/ 246759 w 4335537"/>
              <a:gd name="connsiteY67" fmla="*/ 4116232 h 5424732"/>
              <a:gd name="connsiteX68" fmla="*/ 223513 w 4335537"/>
              <a:gd name="connsiteY68" fmla="*/ 4071530 h 5424732"/>
              <a:gd name="connsiteX69" fmla="*/ 207420 w 4335537"/>
              <a:gd name="connsiteY69" fmla="*/ 4017888 h 5424732"/>
              <a:gd name="connsiteX70" fmla="*/ 200268 w 4335537"/>
              <a:gd name="connsiteY70" fmla="*/ 3962456 h 5424732"/>
              <a:gd name="connsiteX71" fmla="*/ 198478 w 4335537"/>
              <a:gd name="connsiteY71" fmla="*/ 3905234 h 5424732"/>
              <a:gd name="connsiteX72" fmla="*/ 203843 w 4335537"/>
              <a:gd name="connsiteY72" fmla="*/ 3844439 h 5424732"/>
              <a:gd name="connsiteX73" fmla="*/ 210996 w 4335537"/>
              <a:gd name="connsiteY73" fmla="*/ 3783644 h 5424732"/>
              <a:gd name="connsiteX74" fmla="*/ 219936 w 4335537"/>
              <a:gd name="connsiteY74" fmla="*/ 3722847 h 5424732"/>
              <a:gd name="connsiteX75" fmla="*/ 227088 w 4335537"/>
              <a:gd name="connsiteY75" fmla="*/ 3662052 h 5424732"/>
              <a:gd name="connsiteX76" fmla="*/ 230666 w 4335537"/>
              <a:gd name="connsiteY76" fmla="*/ 3601257 h 5424732"/>
              <a:gd name="connsiteX77" fmla="*/ 230666 w 4335537"/>
              <a:gd name="connsiteY77" fmla="*/ 3542248 h 5424732"/>
              <a:gd name="connsiteX78" fmla="*/ 223513 w 4335537"/>
              <a:gd name="connsiteY78" fmla="*/ 3486818 h 5424732"/>
              <a:gd name="connsiteX79" fmla="*/ 209208 w 4335537"/>
              <a:gd name="connsiteY79" fmla="*/ 3431386 h 5424732"/>
              <a:gd name="connsiteX80" fmla="*/ 187750 w 4335537"/>
              <a:gd name="connsiteY80" fmla="*/ 3379529 h 5424732"/>
              <a:gd name="connsiteX81" fmla="*/ 160929 w 4335537"/>
              <a:gd name="connsiteY81" fmla="*/ 3325887 h 5424732"/>
              <a:gd name="connsiteX82" fmla="*/ 130531 w 4335537"/>
              <a:gd name="connsiteY82" fmla="*/ 3272245 h 5424732"/>
              <a:gd name="connsiteX83" fmla="*/ 98347 w 4335537"/>
              <a:gd name="connsiteY83" fmla="*/ 3218601 h 5424732"/>
              <a:gd name="connsiteX84" fmla="*/ 67949 w 4335537"/>
              <a:gd name="connsiteY84" fmla="*/ 3166744 h 5424732"/>
              <a:gd name="connsiteX85" fmla="*/ 41126 w 4335537"/>
              <a:gd name="connsiteY85" fmla="*/ 3111314 h 5424732"/>
              <a:gd name="connsiteX86" fmla="*/ 19670 w 4335537"/>
              <a:gd name="connsiteY86" fmla="*/ 3057670 h 5424732"/>
              <a:gd name="connsiteX87" fmla="*/ 5365 w 4335537"/>
              <a:gd name="connsiteY87" fmla="*/ 3002238 h 5424732"/>
              <a:gd name="connsiteX88" fmla="*/ 0 w 4335537"/>
              <a:gd name="connsiteY88" fmla="*/ 2945018 h 5424732"/>
              <a:gd name="connsiteX89" fmla="*/ 5365 w 4335537"/>
              <a:gd name="connsiteY89" fmla="*/ 2887800 h 5424732"/>
              <a:gd name="connsiteX90" fmla="*/ 19670 w 4335537"/>
              <a:gd name="connsiteY90" fmla="*/ 2832369 h 5424732"/>
              <a:gd name="connsiteX91" fmla="*/ 41126 w 4335537"/>
              <a:gd name="connsiteY91" fmla="*/ 2778724 h 5424732"/>
              <a:gd name="connsiteX92" fmla="*/ 67949 w 4335537"/>
              <a:gd name="connsiteY92" fmla="*/ 2723294 h 5424732"/>
              <a:gd name="connsiteX93" fmla="*/ 98347 w 4335537"/>
              <a:gd name="connsiteY93" fmla="*/ 2671438 h 5424732"/>
              <a:gd name="connsiteX94" fmla="*/ 130531 w 4335537"/>
              <a:gd name="connsiteY94" fmla="*/ 2617795 h 5424732"/>
              <a:gd name="connsiteX95" fmla="*/ 160929 w 4335537"/>
              <a:gd name="connsiteY95" fmla="*/ 2564151 h 5424732"/>
              <a:gd name="connsiteX96" fmla="*/ 187750 w 4335537"/>
              <a:gd name="connsiteY96" fmla="*/ 2510509 h 5424732"/>
              <a:gd name="connsiteX97" fmla="*/ 209208 w 4335537"/>
              <a:gd name="connsiteY97" fmla="*/ 2458652 h 5424732"/>
              <a:gd name="connsiteX98" fmla="*/ 223513 w 4335537"/>
              <a:gd name="connsiteY98" fmla="*/ 2403220 h 5424732"/>
              <a:gd name="connsiteX99" fmla="*/ 230666 w 4335537"/>
              <a:gd name="connsiteY99" fmla="*/ 2347790 h 5424732"/>
              <a:gd name="connsiteX100" fmla="*/ 230666 w 4335537"/>
              <a:gd name="connsiteY100" fmla="*/ 2288783 h 5424732"/>
              <a:gd name="connsiteX101" fmla="*/ 227088 w 4335537"/>
              <a:gd name="connsiteY101" fmla="*/ 2227986 h 5424732"/>
              <a:gd name="connsiteX102" fmla="*/ 219936 w 4335537"/>
              <a:gd name="connsiteY102" fmla="*/ 2167191 h 5424732"/>
              <a:gd name="connsiteX103" fmla="*/ 210996 w 4335537"/>
              <a:gd name="connsiteY103" fmla="*/ 2106394 h 5424732"/>
              <a:gd name="connsiteX104" fmla="*/ 203843 w 4335537"/>
              <a:gd name="connsiteY104" fmla="*/ 2045599 h 5424732"/>
              <a:gd name="connsiteX105" fmla="*/ 198478 w 4335537"/>
              <a:gd name="connsiteY105" fmla="*/ 1984804 h 5424732"/>
              <a:gd name="connsiteX106" fmla="*/ 200268 w 4335537"/>
              <a:gd name="connsiteY106" fmla="*/ 1927585 h 5424732"/>
              <a:gd name="connsiteX107" fmla="*/ 207420 w 4335537"/>
              <a:gd name="connsiteY107" fmla="*/ 1872153 h 5424732"/>
              <a:gd name="connsiteX108" fmla="*/ 223513 w 4335537"/>
              <a:gd name="connsiteY108" fmla="*/ 1818508 h 5424732"/>
              <a:gd name="connsiteX109" fmla="*/ 246759 w 4335537"/>
              <a:gd name="connsiteY109" fmla="*/ 1773807 h 5424732"/>
              <a:gd name="connsiteX110" fmla="*/ 277155 w 4335537"/>
              <a:gd name="connsiteY110" fmla="*/ 1730892 h 5424732"/>
              <a:gd name="connsiteX111" fmla="*/ 312916 w 4335537"/>
              <a:gd name="connsiteY111" fmla="*/ 1693341 h 5424732"/>
              <a:gd name="connsiteX112" fmla="*/ 354042 w 4335537"/>
              <a:gd name="connsiteY112" fmla="*/ 1655792 h 5424732"/>
              <a:gd name="connsiteX113" fmla="*/ 396958 w 4335537"/>
              <a:gd name="connsiteY113" fmla="*/ 1621816 h 5424732"/>
              <a:gd name="connsiteX114" fmla="*/ 441659 w 4335537"/>
              <a:gd name="connsiteY114" fmla="*/ 1587842 h 5424732"/>
              <a:gd name="connsiteX115" fmla="*/ 486360 w 4335537"/>
              <a:gd name="connsiteY115" fmla="*/ 1553868 h 5424732"/>
              <a:gd name="connsiteX116" fmla="*/ 531064 w 4335537"/>
              <a:gd name="connsiteY116" fmla="*/ 1519895 h 5424732"/>
              <a:gd name="connsiteX117" fmla="*/ 572190 w 4335537"/>
              <a:gd name="connsiteY117" fmla="*/ 1484133 h 5424732"/>
              <a:gd name="connsiteX118" fmla="*/ 607953 w 4335537"/>
              <a:gd name="connsiteY118" fmla="*/ 1443007 h 5424732"/>
              <a:gd name="connsiteX119" fmla="*/ 640137 w 4335537"/>
              <a:gd name="connsiteY119" fmla="*/ 1403668 h 5424732"/>
              <a:gd name="connsiteX120" fmla="*/ 665170 w 4335537"/>
              <a:gd name="connsiteY120" fmla="*/ 1358966 h 5424732"/>
              <a:gd name="connsiteX121" fmla="*/ 686627 w 4335537"/>
              <a:gd name="connsiteY121" fmla="*/ 1310687 h 5424732"/>
              <a:gd name="connsiteX122" fmla="*/ 704508 w 4335537"/>
              <a:gd name="connsiteY122" fmla="*/ 1258830 h 5424732"/>
              <a:gd name="connsiteX123" fmla="*/ 720601 w 4335537"/>
              <a:gd name="connsiteY123" fmla="*/ 1205186 h 5424732"/>
              <a:gd name="connsiteX124" fmla="*/ 734906 w 4335537"/>
              <a:gd name="connsiteY124" fmla="*/ 1151543 h 5424732"/>
              <a:gd name="connsiteX125" fmla="*/ 749211 w 4335537"/>
              <a:gd name="connsiteY125" fmla="*/ 1096111 h 5424732"/>
              <a:gd name="connsiteX126" fmla="*/ 765304 w 4335537"/>
              <a:gd name="connsiteY126" fmla="*/ 1044257 h 5424732"/>
              <a:gd name="connsiteX127" fmla="*/ 783185 w 4335537"/>
              <a:gd name="connsiteY127" fmla="*/ 992400 h 5424732"/>
              <a:gd name="connsiteX128" fmla="*/ 804643 w 4335537"/>
              <a:gd name="connsiteY128" fmla="*/ 944123 h 5424732"/>
              <a:gd name="connsiteX129" fmla="*/ 831463 w 4335537"/>
              <a:gd name="connsiteY129" fmla="*/ 901209 h 5424732"/>
              <a:gd name="connsiteX130" fmla="*/ 863647 w 4335537"/>
              <a:gd name="connsiteY130" fmla="*/ 861870 h 5424732"/>
              <a:gd name="connsiteX131" fmla="*/ 902986 w 4335537"/>
              <a:gd name="connsiteY131" fmla="*/ 829684 h 5424732"/>
              <a:gd name="connsiteX132" fmla="*/ 945901 w 4335537"/>
              <a:gd name="connsiteY132" fmla="*/ 802863 h 5424732"/>
              <a:gd name="connsiteX133" fmla="*/ 994178 w 4335537"/>
              <a:gd name="connsiteY133" fmla="*/ 781405 h 5424732"/>
              <a:gd name="connsiteX134" fmla="*/ 1046034 w 4335537"/>
              <a:gd name="connsiteY134" fmla="*/ 763524 h 5424732"/>
              <a:gd name="connsiteX135" fmla="*/ 1097888 w 4335537"/>
              <a:gd name="connsiteY135" fmla="*/ 747431 h 5424732"/>
              <a:gd name="connsiteX136" fmla="*/ 1153319 w 4335537"/>
              <a:gd name="connsiteY136" fmla="*/ 733125 h 5424732"/>
              <a:gd name="connsiteX137" fmla="*/ 1206961 w 4335537"/>
              <a:gd name="connsiteY137" fmla="*/ 718820 h 5424732"/>
              <a:gd name="connsiteX138" fmla="*/ 1260605 w 4335537"/>
              <a:gd name="connsiteY138" fmla="*/ 702727 h 5424732"/>
              <a:gd name="connsiteX139" fmla="*/ 1312459 w 4335537"/>
              <a:gd name="connsiteY139" fmla="*/ 684846 h 5424732"/>
              <a:gd name="connsiteX140" fmla="*/ 1360737 w 4335537"/>
              <a:gd name="connsiteY140" fmla="*/ 663388 h 5424732"/>
              <a:gd name="connsiteX141" fmla="*/ 1405439 w 4335537"/>
              <a:gd name="connsiteY141" fmla="*/ 638356 h 5424732"/>
              <a:gd name="connsiteX142" fmla="*/ 1444777 w 4335537"/>
              <a:gd name="connsiteY142" fmla="*/ 606170 h 5424732"/>
              <a:gd name="connsiteX143" fmla="*/ 1485903 w 4335537"/>
              <a:gd name="connsiteY143" fmla="*/ 570407 h 5424732"/>
              <a:gd name="connsiteX144" fmla="*/ 1521666 w 4335537"/>
              <a:gd name="connsiteY144" fmla="*/ 529280 h 5424732"/>
              <a:gd name="connsiteX145" fmla="*/ 1555640 w 4335537"/>
              <a:gd name="connsiteY145" fmla="*/ 486366 h 5424732"/>
              <a:gd name="connsiteX146" fmla="*/ 1589613 w 4335537"/>
              <a:gd name="connsiteY146" fmla="*/ 441664 h 5424732"/>
              <a:gd name="connsiteX147" fmla="*/ 1623587 w 4335537"/>
              <a:gd name="connsiteY147" fmla="*/ 396960 h 5424732"/>
              <a:gd name="connsiteX148" fmla="*/ 1657560 w 4335537"/>
              <a:gd name="connsiteY148" fmla="*/ 354046 h 5424732"/>
              <a:gd name="connsiteX149" fmla="*/ 1695111 w 4335537"/>
              <a:gd name="connsiteY149" fmla="*/ 312919 h 5424732"/>
              <a:gd name="connsiteX150" fmla="*/ 1732660 w 4335537"/>
              <a:gd name="connsiteY150" fmla="*/ 277158 h 5424732"/>
              <a:gd name="connsiteX151" fmla="*/ 1775575 w 4335537"/>
              <a:gd name="connsiteY151" fmla="*/ 246759 h 5424732"/>
              <a:gd name="connsiteX152" fmla="*/ 1820277 w 4335537"/>
              <a:gd name="connsiteY152" fmla="*/ 223514 h 5424732"/>
              <a:gd name="connsiteX153" fmla="*/ 1873920 w 4335537"/>
              <a:gd name="connsiteY153" fmla="*/ 207421 h 5424732"/>
              <a:gd name="connsiteX154" fmla="*/ 1929352 w 4335537"/>
              <a:gd name="connsiteY154" fmla="*/ 200268 h 5424732"/>
              <a:gd name="connsiteX155" fmla="*/ 1986569 w 4335537"/>
              <a:gd name="connsiteY155" fmla="*/ 198480 h 5424732"/>
              <a:gd name="connsiteX156" fmla="*/ 2047363 w 4335537"/>
              <a:gd name="connsiteY156" fmla="*/ 203845 h 5424732"/>
              <a:gd name="connsiteX157" fmla="*/ 2108159 w 4335537"/>
              <a:gd name="connsiteY157" fmla="*/ 210998 h 5424732"/>
              <a:gd name="connsiteX158" fmla="*/ 2168955 w 4335537"/>
              <a:gd name="connsiteY158" fmla="*/ 219938 h 5424732"/>
              <a:gd name="connsiteX159" fmla="*/ 2229750 w 4335537"/>
              <a:gd name="connsiteY159" fmla="*/ 227091 h 5424732"/>
              <a:gd name="connsiteX160" fmla="*/ 2290544 w 4335537"/>
              <a:gd name="connsiteY160" fmla="*/ 230666 h 5424732"/>
              <a:gd name="connsiteX161" fmla="*/ 2349553 w 4335537"/>
              <a:gd name="connsiteY161" fmla="*/ 230666 h 5424732"/>
              <a:gd name="connsiteX162" fmla="*/ 2404984 w 4335537"/>
              <a:gd name="connsiteY162" fmla="*/ 223514 h 5424732"/>
              <a:gd name="connsiteX163" fmla="*/ 2460415 w 4335537"/>
              <a:gd name="connsiteY163" fmla="*/ 209208 h 5424732"/>
              <a:gd name="connsiteX164" fmla="*/ 2514057 w 4335537"/>
              <a:gd name="connsiteY164" fmla="*/ 187752 h 5424732"/>
              <a:gd name="connsiteX165" fmla="*/ 2567699 w 4335537"/>
              <a:gd name="connsiteY165" fmla="*/ 159141 h 5424732"/>
              <a:gd name="connsiteX166" fmla="*/ 2621342 w 4335537"/>
              <a:gd name="connsiteY166" fmla="*/ 130533 h 5424732"/>
              <a:gd name="connsiteX167" fmla="*/ 2674984 w 4335537"/>
              <a:gd name="connsiteY167" fmla="*/ 98346 h 5424732"/>
              <a:gd name="connsiteX168" fmla="*/ 2726840 w 4335537"/>
              <a:gd name="connsiteY168" fmla="*/ 67948 h 5424732"/>
              <a:gd name="connsiteX169" fmla="*/ 2782271 w 4335537"/>
              <a:gd name="connsiteY169" fmla="*/ 41127 h 5424732"/>
              <a:gd name="connsiteX170" fmla="*/ 2835913 w 4335537"/>
              <a:gd name="connsiteY170" fmla="*/ 19669 h 5424732"/>
              <a:gd name="connsiteX171" fmla="*/ 2891344 w 4335537"/>
              <a:gd name="connsiteY171" fmla="*/ 5363 h 5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4335537" h="5424732">
                <a:moveTo>
                  <a:pt x="2948563" y="0"/>
                </a:moveTo>
                <a:lnTo>
                  <a:pt x="3005780" y="5363"/>
                </a:lnTo>
                <a:lnTo>
                  <a:pt x="3061211" y="19669"/>
                </a:lnTo>
                <a:lnTo>
                  <a:pt x="3114855" y="41127"/>
                </a:lnTo>
                <a:lnTo>
                  <a:pt x="3170284" y="67948"/>
                </a:lnTo>
                <a:lnTo>
                  <a:pt x="3222140" y="98346"/>
                </a:lnTo>
                <a:lnTo>
                  <a:pt x="3275784" y="130533"/>
                </a:lnTo>
                <a:lnTo>
                  <a:pt x="3329425" y="159141"/>
                </a:lnTo>
                <a:lnTo>
                  <a:pt x="3383067" y="187752"/>
                </a:lnTo>
                <a:lnTo>
                  <a:pt x="3434923" y="209208"/>
                </a:lnTo>
                <a:lnTo>
                  <a:pt x="3492142" y="223514"/>
                </a:lnTo>
                <a:lnTo>
                  <a:pt x="3547571" y="230666"/>
                </a:lnTo>
                <a:lnTo>
                  <a:pt x="3606578" y="230666"/>
                </a:lnTo>
                <a:lnTo>
                  <a:pt x="3667374" y="227091"/>
                </a:lnTo>
                <a:lnTo>
                  <a:pt x="3728169" y="219938"/>
                </a:lnTo>
                <a:lnTo>
                  <a:pt x="3788965" y="210998"/>
                </a:lnTo>
                <a:lnTo>
                  <a:pt x="3849759" y="203845"/>
                </a:lnTo>
                <a:lnTo>
                  <a:pt x="3910555" y="198480"/>
                </a:lnTo>
                <a:lnTo>
                  <a:pt x="3967772" y="200268"/>
                </a:lnTo>
                <a:lnTo>
                  <a:pt x="4023204" y="207421"/>
                </a:lnTo>
                <a:lnTo>
                  <a:pt x="4076847" y="223514"/>
                </a:lnTo>
                <a:lnTo>
                  <a:pt x="4121551" y="246759"/>
                </a:lnTo>
                <a:lnTo>
                  <a:pt x="4164463" y="277158"/>
                </a:lnTo>
                <a:lnTo>
                  <a:pt x="4202013" y="312919"/>
                </a:lnTo>
                <a:lnTo>
                  <a:pt x="4239564" y="354046"/>
                </a:lnTo>
                <a:lnTo>
                  <a:pt x="4273537" y="396960"/>
                </a:lnTo>
                <a:lnTo>
                  <a:pt x="4307511" y="441664"/>
                </a:lnTo>
                <a:lnTo>
                  <a:pt x="4335537" y="478541"/>
                </a:lnTo>
                <a:lnTo>
                  <a:pt x="4335537" y="5411497"/>
                </a:lnTo>
                <a:lnTo>
                  <a:pt x="4325479" y="5424732"/>
                </a:lnTo>
                <a:lnTo>
                  <a:pt x="1571645" y="5424732"/>
                </a:lnTo>
                <a:lnTo>
                  <a:pt x="1555640" y="5403672"/>
                </a:lnTo>
                <a:lnTo>
                  <a:pt x="1521666" y="5360758"/>
                </a:lnTo>
                <a:lnTo>
                  <a:pt x="1485903" y="5319632"/>
                </a:lnTo>
                <a:lnTo>
                  <a:pt x="1444777" y="5283868"/>
                </a:lnTo>
                <a:lnTo>
                  <a:pt x="1405439" y="5251682"/>
                </a:lnTo>
                <a:lnTo>
                  <a:pt x="1360737" y="5226651"/>
                </a:lnTo>
                <a:lnTo>
                  <a:pt x="1312459" y="5205192"/>
                </a:lnTo>
                <a:lnTo>
                  <a:pt x="1260605" y="5187312"/>
                </a:lnTo>
                <a:lnTo>
                  <a:pt x="1206961" y="5171219"/>
                </a:lnTo>
                <a:lnTo>
                  <a:pt x="1153319" y="5156913"/>
                </a:lnTo>
                <a:lnTo>
                  <a:pt x="1097888" y="5142608"/>
                </a:lnTo>
                <a:lnTo>
                  <a:pt x="1046034" y="5126515"/>
                </a:lnTo>
                <a:lnTo>
                  <a:pt x="994178" y="5108634"/>
                </a:lnTo>
                <a:lnTo>
                  <a:pt x="945901" y="5087176"/>
                </a:lnTo>
                <a:lnTo>
                  <a:pt x="902986" y="5060355"/>
                </a:lnTo>
                <a:lnTo>
                  <a:pt x="863647" y="5028169"/>
                </a:lnTo>
                <a:lnTo>
                  <a:pt x="831463" y="4988832"/>
                </a:lnTo>
                <a:lnTo>
                  <a:pt x="804643" y="4945915"/>
                </a:lnTo>
                <a:lnTo>
                  <a:pt x="783185" y="4897636"/>
                </a:lnTo>
                <a:lnTo>
                  <a:pt x="765304" y="4845782"/>
                </a:lnTo>
                <a:lnTo>
                  <a:pt x="749211" y="4793927"/>
                </a:lnTo>
                <a:lnTo>
                  <a:pt x="734906" y="4738495"/>
                </a:lnTo>
                <a:lnTo>
                  <a:pt x="720601" y="4684853"/>
                </a:lnTo>
                <a:lnTo>
                  <a:pt x="704508" y="4631208"/>
                </a:lnTo>
                <a:lnTo>
                  <a:pt x="686627" y="4579352"/>
                </a:lnTo>
                <a:lnTo>
                  <a:pt x="665170" y="4531073"/>
                </a:lnTo>
                <a:lnTo>
                  <a:pt x="640137" y="4486371"/>
                </a:lnTo>
                <a:lnTo>
                  <a:pt x="607953" y="4447032"/>
                </a:lnTo>
                <a:lnTo>
                  <a:pt x="572190" y="4405905"/>
                </a:lnTo>
                <a:lnTo>
                  <a:pt x="531064" y="4370144"/>
                </a:lnTo>
                <a:lnTo>
                  <a:pt x="486360" y="4336170"/>
                </a:lnTo>
                <a:lnTo>
                  <a:pt x="441659" y="4302196"/>
                </a:lnTo>
                <a:lnTo>
                  <a:pt x="396958" y="4268222"/>
                </a:lnTo>
                <a:lnTo>
                  <a:pt x="354042" y="4234246"/>
                </a:lnTo>
                <a:lnTo>
                  <a:pt x="312916" y="4196697"/>
                </a:lnTo>
                <a:lnTo>
                  <a:pt x="277155" y="4159148"/>
                </a:lnTo>
                <a:lnTo>
                  <a:pt x="246759" y="4116232"/>
                </a:lnTo>
                <a:lnTo>
                  <a:pt x="223513" y="4071530"/>
                </a:lnTo>
                <a:lnTo>
                  <a:pt x="207420" y="4017888"/>
                </a:lnTo>
                <a:lnTo>
                  <a:pt x="200268" y="3962456"/>
                </a:lnTo>
                <a:lnTo>
                  <a:pt x="198478" y="3905234"/>
                </a:lnTo>
                <a:lnTo>
                  <a:pt x="203843" y="3844439"/>
                </a:lnTo>
                <a:lnTo>
                  <a:pt x="210996" y="3783644"/>
                </a:lnTo>
                <a:lnTo>
                  <a:pt x="219936" y="3722847"/>
                </a:lnTo>
                <a:lnTo>
                  <a:pt x="227088" y="3662052"/>
                </a:lnTo>
                <a:lnTo>
                  <a:pt x="230666" y="3601257"/>
                </a:lnTo>
                <a:lnTo>
                  <a:pt x="230666" y="3542248"/>
                </a:lnTo>
                <a:lnTo>
                  <a:pt x="223513" y="3486818"/>
                </a:lnTo>
                <a:lnTo>
                  <a:pt x="209208" y="3431386"/>
                </a:lnTo>
                <a:lnTo>
                  <a:pt x="187750" y="3379529"/>
                </a:lnTo>
                <a:lnTo>
                  <a:pt x="160929" y="3325887"/>
                </a:lnTo>
                <a:lnTo>
                  <a:pt x="130531" y="3272245"/>
                </a:lnTo>
                <a:lnTo>
                  <a:pt x="98347" y="3218601"/>
                </a:lnTo>
                <a:lnTo>
                  <a:pt x="67949" y="3166744"/>
                </a:lnTo>
                <a:lnTo>
                  <a:pt x="41126" y="3111314"/>
                </a:lnTo>
                <a:lnTo>
                  <a:pt x="19670" y="3057670"/>
                </a:lnTo>
                <a:lnTo>
                  <a:pt x="5365" y="3002238"/>
                </a:lnTo>
                <a:lnTo>
                  <a:pt x="0" y="2945018"/>
                </a:lnTo>
                <a:lnTo>
                  <a:pt x="5365" y="2887800"/>
                </a:lnTo>
                <a:lnTo>
                  <a:pt x="19670" y="2832369"/>
                </a:lnTo>
                <a:lnTo>
                  <a:pt x="41126" y="2778724"/>
                </a:lnTo>
                <a:lnTo>
                  <a:pt x="67949" y="2723294"/>
                </a:lnTo>
                <a:lnTo>
                  <a:pt x="98347" y="2671438"/>
                </a:lnTo>
                <a:lnTo>
                  <a:pt x="130531" y="2617795"/>
                </a:lnTo>
                <a:lnTo>
                  <a:pt x="160929" y="2564151"/>
                </a:lnTo>
                <a:lnTo>
                  <a:pt x="187750" y="2510509"/>
                </a:lnTo>
                <a:lnTo>
                  <a:pt x="209208" y="2458652"/>
                </a:lnTo>
                <a:lnTo>
                  <a:pt x="223513" y="2403220"/>
                </a:lnTo>
                <a:lnTo>
                  <a:pt x="230666" y="2347790"/>
                </a:lnTo>
                <a:lnTo>
                  <a:pt x="230666" y="2288783"/>
                </a:lnTo>
                <a:lnTo>
                  <a:pt x="227088" y="2227986"/>
                </a:lnTo>
                <a:lnTo>
                  <a:pt x="219936" y="2167191"/>
                </a:lnTo>
                <a:lnTo>
                  <a:pt x="210996" y="2106394"/>
                </a:lnTo>
                <a:lnTo>
                  <a:pt x="203843" y="2045599"/>
                </a:lnTo>
                <a:lnTo>
                  <a:pt x="198478" y="1984804"/>
                </a:lnTo>
                <a:lnTo>
                  <a:pt x="200268" y="1927585"/>
                </a:lnTo>
                <a:lnTo>
                  <a:pt x="207420" y="1872153"/>
                </a:lnTo>
                <a:lnTo>
                  <a:pt x="223513" y="1818508"/>
                </a:lnTo>
                <a:lnTo>
                  <a:pt x="246759" y="1773807"/>
                </a:lnTo>
                <a:lnTo>
                  <a:pt x="277155" y="1730892"/>
                </a:lnTo>
                <a:lnTo>
                  <a:pt x="312916" y="1693341"/>
                </a:lnTo>
                <a:lnTo>
                  <a:pt x="354042" y="1655792"/>
                </a:lnTo>
                <a:lnTo>
                  <a:pt x="396958" y="1621816"/>
                </a:lnTo>
                <a:lnTo>
                  <a:pt x="441659" y="1587842"/>
                </a:lnTo>
                <a:lnTo>
                  <a:pt x="486360" y="1553868"/>
                </a:lnTo>
                <a:lnTo>
                  <a:pt x="531064" y="1519895"/>
                </a:lnTo>
                <a:lnTo>
                  <a:pt x="572190" y="1484133"/>
                </a:lnTo>
                <a:lnTo>
                  <a:pt x="607953" y="1443007"/>
                </a:lnTo>
                <a:lnTo>
                  <a:pt x="640137" y="1403668"/>
                </a:lnTo>
                <a:lnTo>
                  <a:pt x="665170" y="1358966"/>
                </a:lnTo>
                <a:lnTo>
                  <a:pt x="686627" y="1310687"/>
                </a:lnTo>
                <a:lnTo>
                  <a:pt x="704508" y="1258830"/>
                </a:lnTo>
                <a:lnTo>
                  <a:pt x="720601" y="1205186"/>
                </a:lnTo>
                <a:lnTo>
                  <a:pt x="734906" y="1151543"/>
                </a:lnTo>
                <a:lnTo>
                  <a:pt x="749211" y="1096111"/>
                </a:lnTo>
                <a:lnTo>
                  <a:pt x="765304" y="1044257"/>
                </a:lnTo>
                <a:lnTo>
                  <a:pt x="783185" y="992400"/>
                </a:lnTo>
                <a:lnTo>
                  <a:pt x="804643" y="944123"/>
                </a:lnTo>
                <a:lnTo>
                  <a:pt x="831463" y="901209"/>
                </a:lnTo>
                <a:lnTo>
                  <a:pt x="863647" y="861870"/>
                </a:lnTo>
                <a:lnTo>
                  <a:pt x="902986" y="829684"/>
                </a:lnTo>
                <a:lnTo>
                  <a:pt x="945901" y="802863"/>
                </a:lnTo>
                <a:lnTo>
                  <a:pt x="994178" y="781405"/>
                </a:lnTo>
                <a:lnTo>
                  <a:pt x="1046034" y="763524"/>
                </a:lnTo>
                <a:lnTo>
                  <a:pt x="1097888" y="747431"/>
                </a:lnTo>
                <a:lnTo>
                  <a:pt x="1153319" y="733125"/>
                </a:lnTo>
                <a:lnTo>
                  <a:pt x="1206961" y="718820"/>
                </a:lnTo>
                <a:lnTo>
                  <a:pt x="1260605" y="702727"/>
                </a:lnTo>
                <a:lnTo>
                  <a:pt x="1312459" y="684846"/>
                </a:lnTo>
                <a:lnTo>
                  <a:pt x="1360737" y="663388"/>
                </a:lnTo>
                <a:lnTo>
                  <a:pt x="1405439" y="638356"/>
                </a:lnTo>
                <a:lnTo>
                  <a:pt x="1444777" y="606170"/>
                </a:lnTo>
                <a:lnTo>
                  <a:pt x="1485903" y="570407"/>
                </a:lnTo>
                <a:lnTo>
                  <a:pt x="1521666" y="529280"/>
                </a:lnTo>
                <a:lnTo>
                  <a:pt x="1555640" y="486366"/>
                </a:lnTo>
                <a:lnTo>
                  <a:pt x="1589613" y="441664"/>
                </a:lnTo>
                <a:lnTo>
                  <a:pt x="1623587" y="396960"/>
                </a:lnTo>
                <a:lnTo>
                  <a:pt x="1657560" y="354046"/>
                </a:lnTo>
                <a:lnTo>
                  <a:pt x="1695111" y="312919"/>
                </a:lnTo>
                <a:lnTo>
                  <a:pt x="1732660" y="277158"/>
                </a:lnTo>
                <a:lnTo>
                  <a:pt x="1775575" y="246759"/>
                </a:lnTo>
                <a:lnTo>
                  <a:pt x="1820277" y="223514"/>
                </a:lnTo>
                <a:lnTo>
                  <a:pt x="1873920" y="207421"/>
                </a:lnTo>
                <a:lnTo>
                  <a:pt x="1929352" y="200268"/>
                </a:lnTo>
                <a:lnTo>
                  <a:pt x="1986569" y="198480"/>
                </a:lnTo>
                <a:lnTo>
                  <a:pt x="2047363" y="203845"/>
                </a:lnTo>
                <a:lnTo>
                  <a:pt x="2108159" y="210998"/>
                </a:lnTo>
                <a:lnTo>
                  <a:pt x="2168955" y="219938"/>
                </a:lnTo>
                <a:lnTo>
                  <a:pt x="2229750" y="227091"/>
                </a:lnTo>
                <a:lnTo>
                  <a:pt x="2290544" y="230666"/>
                </a:lnTo>
                <a:lnTo>
                  <a:pt x="2349553" y="230666"/>
                </a:lnTo>
                <a:lnTo>
                  <a:pt x="2404984" y="223514"/>
                </a:lnTo>
                <a:lnTo>
                  <a:pt x="2460415" y="209208"/>
                </a:lnTo>
                <a:lnTo>
                  <a:pt x="2514057" y="187752"/>
                </a:lnTo>
                <a:lnTo>
                  <a:pt x="2567699" y="159141"/>
                </a:lnTo>
                <a:lnTo>
                  <a:pt x="2621342" y="130533"/>
                </a:lnTo>
                <a:lnTo>
                  <a:pt x="2674984" y="98346"/>
                </a:lnTo>
                <a:lnTo>
                  <a:pt x="2726840" y="67948"/>
                </a:lnTo>
                <a:lnTo>
                  <a:pt x="2782271" y="41127"/>
                </a:lnTo>
                <a:lnTo>
                  <a:pt x="2835913" y="19669"/>
                </a:lnTo>
                <a:lnTo>
                  <a:pt x="2891344" y="53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523C9A-420D-4D55-9D25-1E9CEAF9A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7961" y="2765321"/>
            <a:ext cx="3840000" cy="33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מציין מיקום של מספר שקופית 19">
            <a:extLst>
              <a:ext uri="{FF2B5EF4-FFF2-40B4-BE49-F238E27FC236}">
                <a16:creationId xmlns:a16="http://schemas.microsoft.com/office/drawing/2014/main" id="{DE836649-B05A-4DBD-B26D-424DDEFA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2400" y="6373368"/>
            <a:ext cx="527765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rtl="0">
              <a:spcAft>
                <a:spcPts val="600"/>
              </a:spcAft>
            </a:pPr>
            <a:fld id="{AA712145-3930-41A4-A007-F2D1C0202AB1}" type="slidenum">
              <a:rPr lang="en-US" smtClean="0">
                <a:solidFill>
                  <a:schemeClr val="tx1">
                    <a:alpha val="70000"/>
                  </a:schemeClr>
                </a:solidFill>
              </a:rPr>
              <a:pPr algn="r" rtl="0"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2B6BD71D-387C-416B-AD07-8E2455438472}"/>
              </a:ext>
            </a:extLst>
          </p:cNvPr>
          <p:cNvSpPr txBox="1"/>
          <p:nvPr/>
        </p:nvSpPr>
        <p:spPr>
          <a:xfrm>
            <a:off x="761064" y="2803310"/>
            <a:ext cx="6455833" cy="6658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l" rtl="0">
              <a:lnSpc>
                <a:spcPct val="90000"/>
              </a:lnSpc>
              <a:spcBef>
                <a:spcPts val="1000"/>
              </a:spcBef>
            </a:pPr>
            <a:r>
              <a:rPr lang="en-US" sz="4400" b="1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WHY?</a:t>
            </a:r>
            <a:endParaRPr lang="en-US" sz="4400" kern="1200" dirty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49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35ED709-BBB1-4B71-B9E7-E91B184D6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Arial Black" panose="020B0A04020102020204" pitchFamily="34" charset="0"/>
              </a:rPr>
              <a:t>WHAT CAN WE DO?</a:t>
            </a:r>
            <a:endParaRPr lang="en-IL" sz="3600" b="1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68897F0-B2F1-43ED-8763-A781DF187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pPr marL="0" indent="0" rtl="0">
              <a:buNone/>
            </a:pPr>
            <a:r>
              <a:rPr lang="en-US" sz="1900" dirty="0">
                <a:solidFill>
                  <a:schemeClr val="bg1"/>
                </a:solidFill>
              </a:rPr>
              <a:t>Early detection significantly increases the probability of survival</a:t>
            </a:r>
          </a:p>
          <a:p>
            <a:pPr marL="0" indent="0" rtl="0"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pPr marL="0" indent="0" rtl="0"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pPr marL="0" indent="0" rtl="0"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pPr marL="0" indent="0" rtl="0"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pPr marL="0" indent="0" rtl="0"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pPr marL="0" indent="0" rtl="0"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pPr marL="0" indent="0" rtl="0">
              <a:buNone/>
            </a:pPr>
            <a:r>
              <a:rPr lang="en-US" sz="1900" dirty="0">
                <a:solidFill>
                  <a:schemeClr val="bg1"/>
                </a:solidFill>
              </a:rPr>
              <a:t>We can use ML tools to create new ways of detection</a:t>
            </a:r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40572009-729D-419C-97D7-DE4B4C4EF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564190"/>
            <a:ext cx="6596652" cy="5574170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5912381-8E20-433F-A723-05CA1DE0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12145-3930-41A4-A007-F2D1C0202AB1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206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9D9CE3C4-25D7-403C-9312-F3B39099D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32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51D3A41-436D-DCA2-E29A-7320037BF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8634" r="16893" b="1"/>
          <a:stretch/>
        </p:blipFill>
        <p:spPr>
          <a:xfrm>
            <a:off x="305" y="-20324"/>
            <a:ext cx="4445462" cy="3730714"/>
          </a:xfrm>
          <a:custGeom>
            <a:avLst/>
            <a:gdLst/>
            <a:ahLst/>
            <a:cxnLst/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0CD5EA2-49E4-52C1-AF5B-9FE2C1A44A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2244" r="15157" b="-2"/>
          <a:stretch/>
        </p:blipFill>
        <p:spPr>
          <a:xfrm>
            <a:off x="8578" y="3917279"/>
            <a:ext cx="3440586" cy="2950205"/>
          </a:xfrm>
          <a:custGeom>
            <a:avLst/>
            <a:gdLst/>
            <a:ahLst/>
            <a:cxnLst/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2E56C079-9BED-4728-8FAD-2F9E3A179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4" y="-20320"/>
            <a:ext cx="4619342" cy="3993680"/>
            <a:chOff x="6642" y="0"/>
            <a:chExt cx="4656944" cy="4026189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FE2DBDC-CA19-4342-8088-8ADCA94AA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0"/>
              <a:ext cx="4481649" cy="3774194"/>
            </a:xfrm>
            <a:custGeom>
              <a:avLst/>
              <a:gdLst>
                <a:gd name="connsiteX0" fmla="*/ 3838758 w 4481649"/>
                <a:gd name="connsiteY0" fmla="*/ 0 h 3774194"/>
                <a:gd name="connsiteX1" fmla="*/ 4072279 w 4481649"/>
                <a:gd name="connsiteY1" fmla="*/ 0 h 3774194"/>
                <a:gd name="connsiteX2" fmla="*/ 4075362 w 4481649"/>
                <a:gd name="connsiteY2" fmla="*/ 4673 h 3774194"/>
                <a:gd name="connsiteX3" fmla="*/ 4106646 w 4481649"/>
                <a:gd name="connsiteY3" fmla="*/ 54070 h 3774194"/>
                <a:gd name="connsiteX4" fmla="*/ 4136804 w 4481649"/>
                <a:gd name="connsiteY4" fmla="*/ 104160 h 3774194"/>
                <a:gd name="connsiteX5" fmla="*/ 4246950 w 4481649"/>
                <a:gd name="connsiteY5" fmla="*/ 310241 h 3774194"/>
                <a:gd name="connsiteX6" fmla="*/ 4397741 w 4481649"/>
                <a:gd name="connsiteY6" fmla="*/ 750480 h 3774194"/>
                <a:gd name="connsiteX7" fmla="*/ 4433098 w 4481649"/>
                <a:gd name="connsiteY7" fmla="*/ 979526 h 3774194"/>
                <a:gd name="connsiteX8" fmla="*/ 4456064 w 4481649"/>
                <a:gd name="connsiteY8" fmla="*/ 1208745 h 3774194"/>
                <a:gd name="connsiteX9" fmla="*/ 4474350 w 4481649"/>
                <a:gd name="connsiteY9" fmla="*/ 1437964 h 3774194"/>
                <a:gd name="connsiteX10" fmla="*/ 4478075 w 4481649"/>
                <a:gd name="connsiteY10" fmla="*/ 1495420 h 3774194"/>
                <a:gd name="connsiteX11" fmla="*/ 4479722 w 4481649"/>
                <a:gd name="connsiteY11" fmla="*/ 1524971 h 3774194"/>
                <a:gd name="connsiteX12" fmla="*/ 4480936 w 4481649"/>
                <a:gd name="connsiteY12" fmla="*/ 1555043 h 3774194"/>
                <a:gd name="connsiteX13" fmla="*/ 4479288 w 4481649"/>
                <a:gd name="connsiteY13" fmla="*/ 1676195 h 3774194"/>
                <a:gd name="connsiteX14" fmla="*/ 4355883 w 4481649"/>
                <a:gd name="connsiteY14" fmla="*/ 2152052 h 3774194"/>
                <a:gd name="connsiteX15" fmla="*/ 4081600 w 4481649"/>
                <a:gd name="connsiteY15" fmla="*/ 2556153 h 3774194"/>
                <a:gd name="connsiteX16" fmla="*/ 3914431 w 4481649"/>
                <a:gd name="connsiteY16" fmla="*/ 2724623 h 3774194"/>
                <a:gd name="connsiteX17" fmla="*/ 3740156 w 4481649"/>
                <a:gd name="connsiteY17" fmla="*/ 2877753 h 3774194"/>
                <a:gd name="connsiteX18" fmla="*/ 3386143 w 4481649"/>
                <a:gd name="connsiteY18" fmla="*/ 3153683 h 3774194"/>
                <a:gd name="connsiteX19" fmla="*/ 3297056 w 4481649"/>
                <a:gd name="connsiteY19" fmla="*/ 3221018 h 3774194"/>
                <a:gd name="connsiteX20" fmla="*/ 3205542 w 4481649"/>
                <a:gd name="connsiteY20" fmla="*/ 3288787 h 3774194"/>
                <a:gd name="connsiteX21" fmla="*/ 3111775 w 4481649"/>
                <a:gd name="connsiteY21" fmla="*/ 3355690 h 3774194"/>
                <a:gd name="connsiteX22" fmla="*/ 3015060 w 4481649"/>
                <a:gd name="connsiteY22" fmla="*/ 3420685 h 3774194"/>
                <a:gd name="connsiteX23" fmla="*/ 2812014 w 4481649"/>
                <a:gd name="connsiteY23" fmla="*/ 3542705 h 3774194"/>
                <a:gd name="connsiteX24" fmla="*/ 2593627 w 4481649"/>
                <a:gd name="connsiteY24" fmla="*/ 3646439 h 3774194"/>
                <a:gd name="connsiteX25" fmla="*/ 2118377 w 4481649"/>
                <a:gd name="connsiteY25" fmla="*/ 3765771 h 3774194"/>
                <a:gd name="connsiteX26" fmla="*/ 1996011 w 4481649"/>
                <a:gd name="connsiteY26" fmla="*/ 3773484 h 3774194"/>
                <a:gd name="connsiteX27" fmla="*/ 1965420 w 4481649"/>
                <a:gd name="connsiteY27" fmla="*/ 3774177 h 3774194"/>
                <a:gd name="connsiteX28" fmla="*/ 1934915 w 4481649"/>
                <a:gd name="connsiteY28" fmla="*/ 3774003 h 3774194"/>
                <a:gd name="connsiteX29" fmla="*/ 1904497 w 4481649"/>
                <a:gd name="connsiteY29" fmla="*/ 3773658 h 3774194"/>
                <a:gd name="connsiteX30" fmla="*/ 1874945 w 4481649"/>
                <a:gd name="connsiteY30" fmla="*/ 3772531 h 3774194"/>
                <a:gd name="connsiteX31" fmla="*/ 1638881 w 4481649"/>
                <a:gd name="connsiteY31" fmla="*/ 3753725 h 3774194"/>
                <a:gd name="connsiteX32" fmla="*/ 1404288 w 4481649"/>
                <a:gd name="connsiteY32" fmla="*/ 3712301 h 3774194"/>
                <a:gd name="connsiteX33" fmla="*/ 1173856 w 4481649"/>
                <a:gd name="connsiteY33" fmla="*/ 3647392 h 3774194"/>
                <a:gd name="connsiteX34" fmla="*/ 732751 w 4481649"/>
                <a:gd name="connsiteY34" fmla="*/ 3452230 h 3774194"/>
                <a:gd name="connsiteX35" fmla="*/ 360973 w 4481649"/>
                <a:gd name="connsiteY35" fmla="*/ 3148396 h 3774194"/>
                <a:gd name="connsiteX36" fmla="*/ 210269 w 4481649"/>
                <a:gd name="connsiteY36" fmla="*/ 2965542 h 3774194"/>
                <a:gd name="connsiteX37" fmla="*/ 78631 w 4481649"/>
                <a:gd name="connsiteY37" fmla="*/ 2771940 h 3774194"/>
                <a:gd name="connsiteX38" fmla="*/ 47866 w 4481649"/>
                <a:gd name="connsiteY38" fmla="*/ 2722630 h 3774194"/>
                <a:gd name="connsiteX39" fmla="*/ 18488 w 4481649"/>
                <a:gd name="connsiteY39" fmla="*/ 2674792 h 3774194"/>
                <a:gd name="connsiteX40" fmla="*/ 0 w 4481649"/>
                <a:gd name="connsiteY40" fmla="*/ 2645223 h 3774194"/>
                <a:gd name="connsiteX41" fmla="*/ 0 w 4481649"/>
                <a:gd name="connsiteY41" fmla="*/ 2227021 h 3774194"/>
                <a:gd name="connsiteX42" fmla="*/ 25421 w 4481649"/>
                <a:gd name="connsiteY42" fmla="*/ 2260119 h 3774194"/>
                <a:gd name="connsiteX43" fmla="*/ 167979 w 4481649"/>
                <a:gd name="connsiteY43" fmla="*/ 2432922 h 3774194"/>
                <a:gd name="connsiteX44" fmla="*/ 238868 w 4481649"/>
                <a:gd name="connsiteY44" fmla="*/ 2523135 h 3774194"/>
                <a:gd name="connsiteX45" fmla="*/ 272926 w 4481649"/>
                <a:gd name="connsiteY45" fmla="*/ 2567420 h 3774194"/>
                <a:gd name="connsiteX46" fmla="*/ 306290 w 4481649"/>
                <a:gd name="connsiteY46" fmla="*/ 2609797 h 3774194"/>
                <a:gd name="connsiteX47" fmla="*/ 592966 w 4481649"/>
                <a:gd name="connsiteY47" fmla="*/ 2922991 h 3774194"/>
                <a:gd name="connsiteX48" fmla="*/ 745402 w 4481649"/>
                <a:gd name="connsiteY48" fmla="*/ 3063902 h 3774194"/>
                <a:gd name="connsiteX49" fmla="*/ 905033 w 4481649"/>
                <a:gd name="connsiteY49" fmla="*/ 3193806 h 3774194"/>
                <a:gd name="connsiteX50" fmla="*/ 1261644 w 4481649"/>
                <a:gd name="connsiteY50" fmla="*/ 3399280 h 3774194"/>
                <a:gd name="connsiteX51" fmla="*/ 1461138 w 4481649"/>
                <a:gd name="connsiteY51" fmla="*/ 3457343 h 3774194"/>
                <a:gd name="connsiteX52" fmla="*/ 1512268 w 4481649"/>
                <a:gd name="connsiteY52" fmla="*/ 3467570 h 3774194"/>
                <a:gd name="connsiteX53" fmla="*/ 1563832 w 4481649"/>
                <a:gd name="connsiteY53" fmla="*/ 3476149 h 3774194"/>
                <a:gd name="connsiteX54" fmla="*/ 1667912 w 4481649"/>
                <a:gd name="connsiteY54" fmla="*/ 3488455 h 3774194"/>
                <a:gd name="connsiteX55" fmla="*/ 1720255 w 4481649"/>
                <a:gd name="connsiteY55" fmla="*/ 3492441 h 3774194"/>
                <a:gd name="connsiteX56" fmla="*/ 1772771 w 4481649"/>
                <a:gd name="connsiteY56" fmla="*/ 3495215 h 3774194"/>
                <a:gd name="connsiteX57" fmla="*/ 1825462 w 4481649"/>
                <a:gd name="connsiteY57" fmla="*/ 3496428 h 3774194"/>
                <a:gd name="connsiteX58" fmla="*/ 1878238 w 4481649"/>
                <a:gd name="connsiteY58" fmla="*/ 3496167 h 3774194"/>
                <a:gd name="connsiteX59" fmla="*/ 1904671 w 4481649"/>
                <a:gd name="connsiteY59" fmla="*/ 3495907 h 3774194"/>
                <a:gd name="connsiteX60" fmla="*/ 1930149 w 4481649"/>
                <a:gd name="connsiteY60" fmla="*/ 3494782 h 3774194"/>
                <a:gd name="connsiteX61" fmla="*/ 1955541 w 4481649"/>
                <a:gd name="connsiteY61" fmla="*/ 3493482 h 3774194"/>
                <a:gd name="connsiteX62" fmla="*/ 1980846 w 4481649"/>
                <a:gd name="connsiteY62" fmla="*/ 3491401 h 3774194"/>
                <a:gd name="connsiteX63" fmla="*/ 2081199 w 4481649"/>
                <a:gd name="connsiteY63" fmla="*/ 3479010 h 3774194"/>
                <a:gd name="connsiteX64" fmla="*/ 2463462 w 4481649"/>
                <a:gd name="connsiteY64" fmla="*/ 3353524 h 3774194"/>
                <a:gd name="connsiteX65" fmla="*/ 2816606 w 4481649"/>
                <a:gd name="connsiteY65" fmla="*/ 3133490 h 3774194"/>
                <a:gd name="connsiteX66" fmla="*/ 2902227 w 4481649"/>
                <a:gd name="connsiteY66" fmla="*/ 3068842 h 3774194"/>
                <a:gd name="connsiteX67" fmla="*/ 2987849 w 4481649"/>
                <a:gd name="connsiteY67" fmla="*/ 3002026 h 3774194"/>
                <a:gd name="connsiteX68" fmla="*/ 3161258 w 4481649"/>
                <a:gd name="connsiteY68" fmla="*/ 2863368 h 3774194"/>
                <a:gd name="connsiteX69" fmla="*/ 3517696 w 4481649"/>
                <a:gd name="connsiteY69" fmla="*/ 2594978 h 3774194"/>
                <a:gd name="connsiteX70" fmla="*/ 3849781 w 4481649"/>
                <a:gd name="connsiteY70" fmla="*/ 2328061 h 3774194"/>
                <a:gd name="connsiteX71" fmla="*/ 4115313 w 4481649"/>
                <a:gd name="connsiteY71" fmla="*/ 2022147 h 3774194"/>
                <a:gd name="connsiteX72" fmla="*/ 4205786 w 4481649"/>
                <a:gd name="connsiteY72" fmla="*/ 1844318 h 3774194"/>
                <a:gd name="connsiteX73" fmla="*/ 4260902 w 4481649"/>
                <a:gd name="connsiteY73" fmla="*/ 1650024 h 3774194"/>
                <a:gd name="connsiteX74" fmla="*/ 4276155 w 4481649"/>
                <a:gd name="connsiteY74" fmla="*/ 1548110 h 3774194"/>
                <a:gd name="connsiteX75" fmla="*/ 4278669 w 4481649"/>
                <a:gd name="connsiteY75" fmla="*/ 1522285 h 3774194"/>
                <a:gd name="connsiteX76" fmla="*/ 4280575 w 4481649"/>
                <a:gd name="connsiteY76" fmla="*/ 1495940 h 3774194"/>
                <a:gd name="connsiteX77" fmla="*/ 4283348 w 4481649"/>
                <a:gd name="connsiteY77" fmla="*/ 1441517 h 3774194"/>
                <a:gd name="connsiteX78" fmla="*/ 4278582 w 4481649"/>
                <a:gd name="connsiteY78" fmla="*/ 1223910 h 3774194"/>
                <a:gd name="connsiteX79" fmla="*/ 4247990 w 4481649"/>
                <a:gd name="connsiteY79" fmla="*/ 1008990 h 3774194"/>
                <a:gd name="connsiteX80" fmla="*/ 4196080 w 4481649"/>
                <a:gd name="connsiteY80" fmla="*/ 799270 h 3774194"/>
                <a:gd name="connsiteX81" fmla="*/ 4062015 w 4481649"/>
                <a:gd name="connsiteY81" fmla="*/ 392396 h 3774194"/>
                <a:gd name="connsiteX82" fmla="*/ 3970675 w 4481649"/>
                <a:gd name="connsiteY82" fmla="*/ 199228 h 3774194"/>
                <a:gd name="connsiteX83" fmla="*/ 3944070 w 4481649"/>
                <a:gd name="connsiteY83" fmla="*/ 152951 h 3774194"/>
                <a:gd name="connsiteX84" fmla="*/ 3916078 w 4481649"/>
                <a:gd name="connsiteY84" fmla="*/ 107540 h 3774194"/>
                <a:gd name="connsiteX85" fmla="*/ 3886439 w 4481649"/>
                <a:gd name="connsiteY85" fmla="*/ 63170 h 3774194"/>
                <a:gd name="connsiteX86" fmla="*/ 3855502 w 4481649"/>
                <a:gd name="connsiteY86" fmla="*/ 19753 h 3774194"/>
                <a:gd name="connsiteX87" fmla="*/ 143864 w 4481649"/>
                <a:gd name="connsiteY87" fmla="*/ 0 h 3774194"/>
                <a:gd name="connsiteX88" fmla="*/ 437641 w 4481649"/>
                <a:gd name="connsiteY88" fmla="*/ 0 h 3774194"/>
                <a:gd name="connsiteX89" fmla="*/ 429955 w 4481649"/>
                <a:gd name="connsiteY89" fmla="*/ 6407 h 3774194"/>
                <a:gd name="connsiteX90" fmla="*/ 137300 w 4481649"/>
                <a:gd name="connsiteY90" fmla="*/ 320554 h 3774194"/>
                <a:gd name="connsiteX91" fmla="*/ 12931 w 4481649"/>
                <a:gd name="connsiteY91" fmla="*/ 495447 h 3774194"/>
                <a:gd name="connsiteX92" fmla="*/ 0 w 4481649"/>
                <a:gd name="connsiteY92" fmla="*/ 517906 h 3774194"/>
                <a:gd name="connsiteX93" fmla="*/ 0 w 4481649"/>
                <a:gd name="connsiteY93" fmla="*/ 176135 h 3774194"/>
                <a:gd name="connsiteX94" fmla="*/ 125001 w 4481649"/>
                <a:gd name="connsiteY94" fmla="*/ 19820 h 377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481649" h="3774194">
                  <a:moveTo>
                    <a:pt x="3838758" y="0"/>
                  </a:moveTo>
                  <a:lnTo>
                    <a:pt x="4072279" y="0"/>
                  </a:lnTo>
                  <a:lnTo>
                    <a:pt x="4075362" y="4673"/>
                  </a:lnTo>
                  <a:cubicBezTo>
                    <a:pt x="4085761" y="21140"/>
                    <a:pt x="4096420" y="37518"/>
                    <a:pt x="4106646" y="54070"/>
                  </a:cubicBezTo>
                  <a:lnTo>
                    <a:pt x="4136804" y="104160"/>
                  </a:lnTo>
                  <a:cubicBezTo>
                    <a:pt x="4176234" y="171410"/>
                    <a:pt x="4213413" y="239959"/>
                    <a:pt x="4246950" y="310241"/>
                  </a:cubicBezTo>
                  <a:cubicBezTo>
                    <a:pt x="4314200" y="450805"/>
                    <a:pt x="4366023" y="598737"/>
                    <a:pt x="4397741" y="750480"/>
                  </a:cubicBezTo>
                  <a:cubicBezTo>
                    <a:pt x="4413514" y="826396"/>
                    <a:pt x="4424520" y="902917"/>
                    <a:pt x="4433098" y="979526"/>
                  </a:cubicBezTo>
                  <a:cubicBezTo>
                    <a:pt x="4441851" y="1056048"/>
                    <a:pt x="4448872" y="1132484"/>
                    <a:pt x="4456064" y="1208745"/>
                  </a:cubicBezTo>
                  <a:cubicBezTo>
                    <a:pt x="4462910" y="1285094"/>
                    <a:pt x="4468976" y="1361442"/>
                    <a:pt x="4474350" y="1437964"/>
                  </a:cubicBezTo>
                  <a:lnTo>
                    <a:pt x="4478075" y="1495420"/>
                  </a:lnTo>
                  <a:cubicBezTo>
                    <a:pt x="4478769" y="1504867"/>
                    <a:pt x="4479203" y="1515005"/>
                    <a:pt x="4479722" y="1524971"/>
                  </a:cubicBezTo>
                  <a:cubicBezTo>
                    <a:pt x="4480243" y="1534938"/>
                    <a:pt x="4480762" y="1544991"/>
                    <a:pt x="4480936" y="1555043"/>
                  </a:cubicBezTo>
                  <a:cubicBezTo>
                    <a:pt x="4482236" y="1595167"/>
                    <a:pt x="4481802" y="1635638"/>
                    <a:pt x="4479288" y="1676195"/>
                  </a:cubicBezTo>
                  <a:cubicBezTo>
                    <a:pt x="4469929" y="1838512"/>
                    <a:pt x="4426339" y="2002042"/>
                    <a:pt x="4355883" y="2152052"/>
                  </a:cubicBezTo>
                  <a:cubicBezTo>
                    <a:pt x="4285601" y="2302496"/>
                    <a:pt x="4188714" y="2437514"/>
                    <a:pt x="4081600" y="2556153"/>
                  </a:cubicBezTo>
                  <a:cubicBezTo>
                    <a:pt x="4028043" y="2615690"/>
                    <a:pt x="3971801" y="2671500"/>
                    <a:pt x="3914431" y="2724623"/>
                  </a:cubicBezTo>
                  <a:cubicBezTo>
                    <a:pt x="3857061" y="2777747"/>
                    <a:pt x="3798911" y="2828876"/>
                    <a:pt x="3740156" y="2877753"/>
                  </a:cubicBezTo>
                  <a:cubicBezTo>
                    <a:pt x="3622902" y="2975940"/>
                    <a:pt x="3503050" y="3065461"/>
                    <a:pt x="3386143" y="3153683"/>
                  </a:cubicBezTo>
                  <a:lnTo>
                    <a:pt x="3297056" y="3221018"/>
                  </a:lnTo>
                  <a:cubicBezTo>
                    <a:pt x="3266898" y="3243636"/>
                    <a:pt x="3236480" y="3266429"/>
                    <a:pt x="3205542" y="3288787"/>
                  </a:cubicBezTo>
                  <a:cubicBezTo>
                    <a:pt x="3174691" y="3311233"/>
                    <a:pt x="3143492" y="3333591"/>
                    <a:pt x="3111775" y="3355690"/>
                  </a:cubicBezTo>
                  <a:cubicBezTo>
                    <a:pt x="3079970" y="3377615"/>
                    <a:pt x="3047905" y="3399367"/>
                    <a:pt x="3015060" y="3420685"/>
                  </a:cubicBezTo>
                  <a:cubicBezTo>
                    <a:pt x="2949718" y="3463410"/>
                    <a:pt x="2882296" y="3504834"/>
                    <a:pt x="2812014" y="3542705"/>
                  </a:cubicBezTo>
                  <a:cubicBezTo>
                    <a:pt x="2741818" y="3580750"/>
                    <a:pt x="2669196" y="3616108"/>
                    <a:pt x="2593627" y="3646439"/>
                  </a:cubicBezTo>
                  <a:cubicBezTo>
                    <a:pt x="2443183" y="3707968"/>
                    <a:pt x="2281560" y="3749478"/>
                    <a:pt x="2118377" y="3765771"/>
                  </a:cubicBezTo>
                  <a:cubicBezTo>
                    <a:pt x="2077559" y="3769671"/>
                    <a:pt x="2036742" y="3772618"/>
                    <a:pt x="1996011" y="3773484"/>
                  </a:cubicBezTo>
                  <a:lnTo>
                    <a:pt x="1965420" y="3774177"/>
                  </a:lnTo>
                  <a:cubicBezTo>
                    <a:pt x="1955280" y="3774264"/>
                    <a:pt x="1945054" y="3774003"/>
                    <a:pt x="1934915" y="3774003"/>
                  </a:cubicBezTo>
                  <a:lnTo>
                    <a:pt x="1904497" y="3773658"/>
                  </a:lnTo>
                  <a:lnTo>
                    <a:pt x="1874945" y="3772531"/>
                  </a:lnTo>
                  <a:cubicBezTo>
                    <a:pt x="1796257" y="3770017"/>
                    <a:pt x="1717395" y="3763778"/>
                    <a:pt x="1638881" y="3753725"/>
                  </a:cubicBezTo>
                  <a:cubicBezTo>
                    <a:pt x="1560279" y="3744192"/>
                    <a:pt x="1481850" y="3730500"/>
                    <a:pt x="1404288" y="3712301"/>
                  </a:cubicBezTo>
                  <a:cubicBezTo>
                    <a:pt x="1326813" y="3693928"/>
                    <a:pt x="1249944" y="3672177"/>
                    <a:pt x="1173856" y="3647392"/>
                  </a:cubicBezTo>
                  <a:cubicBezTo>
                    <a:pt x="1021938" y="3597388"/>
                    <a:pt x="871755" y="3535165"/>
                    <a:pt x="732751" y="3452230"/>
                  </a:cubicBezTo>
                  <a:cubicBezTo>
                    <a:pt x="593659" y="3369470"/>
                    <a:pt x="469474" y="3264522"/>
                    <a:pt x="360973" y="3148396"/>
                  </a:cubicBezTo>
                  <a:cubicBezTo>
                    <a:pt x="306463" y="3090420"/>
                    <a:pt x="256893" y="3028718"/>
                    <a:pt x="210269" y="2965542"/>
                  </a:cubicBezTo>
                  <a:cubicBezTo>
                    <a:pt x="163905" y="2902105"/>
                    <a:pt x="119795" y="2837716"/>
                    <a:pt x="78631" y="2771940"/>
                  </a:cubicBezTo>
                  <a:cubicBezTo>
                    <a:pt x="68059" y="2755648"/>
                    <a:pt x="58093" y="2739095"/>
                    <a:pt x="47866" y="2722630"/>
                  </a:cubicBezTo>
                  <a:lnTo>
                    <a:pt x="18488" y="2674792"/>
                  </a:lnTo>
                  <a:lnTo>
                    <a:pt x="0" y="2645223"/>
                  </a:lnTo>
                  <a:lnTo>
                    <a:pt x="0" y="2227021"/>
                  </a:lnTo>
                  <a:lnTo>
                    <a:pt x="25421" y="2260119"/>
                  </a:lnTo>
                  <a:cubicBezTo>
                    <a:pt x="71871" y="2316968"/>
                    <a:pt x="120401" y="2373818"/>
                    <a:pt x="167979" y="2432922"/>
                  </a:cubicBezTo>
                  <a:cubicBezTo>
                    <a:pt x="191810" y="2462385"/>
                    <a:pt x="215382" y="2492545"/>
                    <a:pt x="238868" y="2523135"/>
                  </a:cubicBezTo>
                  <a:lnTo>
                    <a:pt x="272926" y="2567420"/>
                  </a:lnTo>
                  <a:cubicBezTo>
                    <a:pt x="284104" y="2581545"/>
                    <a:pt x="294765" y="2596017"/>
                    <a:pt x="306290" y="2609797"/>
                  </a:cubicBezTo>
                  <a:cubicBezTo>
                    <a:pt x="396245" y="2721936"/>
                    <a:pt x="493826" y="2825149"/>
                    <a:pt x="592966" y="2922991"/>
                  </a:cubicBezTo>
                  <a:cubicBezTo>
                    <a:pt x="642796" y="2971695"/>
                    <a:pt x="693493" y="3018751"/>
                    <a:pt x="745402" y="3063902"/>
                  </a:cubicBezTo>
                  <a:cubicBezTo>
                    <a:pt x="797312" y="3109052"/>
                    <a:pt x="850176" y="3152729"/>
                    <a:pt x="905033" y="3193806"/>
                  </a:cubicBezTo>
                  <a:cubicBezTo>
                    <a:pt x="1014313" y="3276135"/>
                    <a:pt x="1132171" y="3349710"/>
                    <a:pt x="1261644" y="3399280"/>
                  </a:cubicBezTo>
                  <a:cubicBezTo>
                    <a:pt x="1326206" y="3424066"/>
                    <a:pt x="1393108" y="3443044"/>
                    <a:pt x="1461138" y="3457343"/>
                  </a:cubicBezTo>
                  <a:cubicBezTo>
                    <a:pt x="1478210" y="3460723"/>
                    <a:pt x="1495109" y="3464623"/>
                    <a:pt x="1512268" y="3467570"/>
                  </a:cubicBezTo>
                  <a:lnTo>
                    <a:pt x="1563832" y="3476149"/>
                  </a:lnTo>
                  <a:cubicBezTo>
                    <a:pt x="1598409" y="3480742"/>
                    <a:pt x="1632988" y="3485595"/>
                    <a:pt x="1667912" y="3488455"/>
                  </a:cubicBezTo>
                  <a:cubicBezTo>
                    <a:pt x="1685330" y="3490101"/>
                    <a:pt x="1702749" y="3491661"/>
                    <a:pt x="1720255" y="3492441"/>
                  </a:cubicBezTo>
                  <a:cubicBezTo>
                    <a:pt x="1737760" y="3493309"/>
                    <a:pt x="1755180" y="3494695"/>
                    <a:pt x="1772771" y="3495215"/>
                  </a:cubicBezTo>
                  <a:lnTo>
                    <a:pt x="1825462" y="3496428"/>
                  </a:lnTo>
                  <a:cubicBezTo>
                    <a:pt x="1842968" y="3496862"/>
                    <a:pt x="1860646" y="3496254"/>
                    <a:pt x="1878238" y="3496167"/>
                  </a:cubicBezTo>
                  <a:lnTo>
                    <a:pt x="1904671" y="3495907"/>
                  </a:lnTo>
                  <a:cubicBezTo>
                    <a:pt x="1913250" y="3495648"/>
                    <a:pt x="1921656" y="3495128"/>
                    <a:pt x="1930149" y="3494782"/>
                  </a:cubicBezTo>
                  <a:cubicBezTo>
                    <a:pt x="1938642" y="3494348"/>
                    <a:pt x="1947135" y="3494088"/>
                    <a:pt x="1955541" y="3493482"/>
                  </a:cubicBezTo>
                  <a:lnTo>
                    <a:pt x="1980846" y="3491401"/>
                  </a:lnTo>
                  <a:cubicBezTo>
                    <a:pt x="2014556" y="3488716"/>
                    <a:pt x="2048009" y="3484208"/>
                    <a:pt x="2081199" y="3479010"/>
                  </a:cubicBezTo>
                  <a:cubicBezTo>
                    <a:pt x="2214051" y="3456996"/>
                    <a:pt x="2341789" y="3413926"/>
                    <a:pt x="2463462" y="3353524"/>
                  </a:cubicBezTo>
                  <a:cubicBezTo>
                    <a:pt x="2585568" y="3293814"/>
                    <a:pt x="2701781" y="3217378"/>
                    <a:pt x="2816606" y="3133490"/>
                  </a:cubicBezTo>
                  <a:cubicBezTo>
                    <a:pt x="2845291" y="3112605"/>
                    <a:pt x="2873803" y="3090853"/>
                    <a:pt x="2902227" y="3068842"/>
                  </a:cubicBezTo>
                  <a:cubicBezTo>
                    <a:pt x="2930826" y="3046917"/>
                    <a:pt x="2959337" y="3024644"/>
                    <a:pt x="2987849" y="3002026"/>
                  </a:cubicBezTo>
                  <a:lnTo>
                    <a:pt x="3161258" y="2863368"/>
                  </a:lnTo>
                  <a:cubicBezTo>
                    <a:pt x="3280244" y="2768994"/>
                    <a:pt x="3400357" y="2681119"/>
                    <a:pt x="3517696" y="2594978"/>
                  </a:cubicBezTo>
                  <a:cubicBezTo>
                    <a:pt x="3634949" y="2508836"/>
                    <a:pt x="3747781" y="2421829"/>
                    <a:pt x="3849781" y="2328061"/>
                  </a:cubicBezTo>
                  <a:cubicBezTo>
                    <a:pt x="3951782" y="2234467"/>
                    <a:pt x="4043903" y="2134719"/>
                    <a:pt x="4115313" y="2022147"/>
                  </a:cubicBezTo>
                  <a:cubicBezTo>
                    <a:pt x="4151016" y="1965904"/>
                    <a:pt x="4181521" y="1906627"/>
                    <a:pt x="4205786" y="1844318"/>
                  </a:cubicBezTo>
                  <a:cubicBezTo>
                    <a:pt x="4230225" y="1782095"/>
                    <a:pt x="4247817" y="1716926"/>
                    <a:pt x="4260902" y="1650024"/>
                  </a:cubicBezTo>
                  <a:cubicBezTo>
                    <a:pt x="4267402" y="1616572"/>
                    <a:pt x="4272602" y="1582515"/>
                    <a:pt x="4276155" y="1548110"/>
                  </a:cubicBezTo>
                  <a:cubicBezTo>
                    <a:pt x="4277195" y="1539531"/>
                    <a:pt x="4277889" y="1530864"/>
                    <a:pt x="4278669" y="1522285"/>
                  </a:cubicBezTo>
                  <a:cubicBezTo>
                    <a:pt x="4279361" y="1513618"/>
                    <a:pt x="4280229" y="1505126"/>
                    <a:pt x="4280575" y="1495940"/>
                  </a:cubicBezTo>
                  <a:lnTo>
                    <a:pt x="4283348" y="1441517"/>
                  </a:lnTo>
                  <a:cubicBezTo>
                    <a:pt x="4285861" y="1368895"/>
                    <a:pt x="4284301" y="1296186"/>
                    <a:pt x="4278582" y="1223910"/>
                  </a:cubicBezTo>
                  <a:cubicBezTo>
                    <a:pt x="4273036" y="1151549"/>
                    <a:pt x="4262376" y="1079793"/>
                    <a:pt x="4247990" y="1008990"/>
                  </a:cubicBezTo>
                  <a:cubicBezTo>
                    <a:pt x="4233431" y="938189"/>
                    <a:pt x="4215232" y="868339"/>
                    <a:pt x="4196080" y="799270"/>
                  </a:cubicBezTo>
                  <a:cubicBezTo>
                    <a:pt x="4157862" y="661046"/>
                    <a:pt x="4115658" y="524642"/>
                    <a:pt x="4062015" y="392396"/>
                  </a:cubicBezTo>
                  <a:cubicBezTo>
                    <a:pt x="4035151" y="326360"/>
                    <a:pt x="4005165" y="261537"/>
                    <a:pt x="3970675" y="199228"/>
                  </a:cubicBezTo>
                  <a:cubicBezTo>
                    <a:pt x="3962269" y="183543"/>
                    <a:pt x="3952995" y="168290"/>
                    <a:pt x="3944070" y="152951"/>
                  </a:cubicBezTo>
                  <a:cubicBezTo>
                    <a:pt x="3934883" y="137699"/>
                    <a:pt x="3925350" y="122706"/>
                    <a:pt x="3916078" y="107540"/>
                  </a:cubicBezTo>
                  <a:lnTo>
                    <a:pt x="3886439" y="63170"/>
                  </a:lnTo>
                  <a:lnTo>
                    <a:pt x="3855502" y="19753"/>
                  </a:lnTo>
                  <a:close/>
                  <a:moveTo>
                    <a:pt x="143864" y="0"/>
                  </a:moveTo>
                  <a:lnTo>
                    <a:pt x="437641" y="0"/>
                  </a:lnTo>
                  <a:lnTo>
                    <a:pt x="429955" y="6407"/>
                  </a:lnTo>
                  <a:cubicBezTo>
                    <a:pt x="323796" y="102687"/>
                    <a:pt x="225436" y="207721"/>
                    <a:pt x="137300" y="320554"/>
                  </a:cubicBezTo>
                  <a:cubicBezTo>
                    <a:pt x="93146" y="376884"/>
                    <a:pt x="51592" y="435250"/>
                    <a:pt x="12931" y="495447"/>
                  </a:cubicBezTo>
                  <a:lnTo>
                    <a:pt x="0" y="517906"/>
                  </a:lnTo>
                  <a:lnTo>
                    <a:pt x="0" y="176135"/>
                  </a:lnTo>
                  <a:lnTo>
                    <a:pt x="125001" y="198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5A22C1F-1C9F-4DFC-AD2E-4BF0D7713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452858" cy="3729027"/>
            </a:xfrm>
            <a:custGeom>
              <a:avLst/>
              <a:gdLst>
                <a:gd name="connsiteX0" fmla="*/ 3491469 w 4452858"/>
                <a:gd name="connsiteY0" fmla="*/ 0 h 3729027"/>
                <a:gd name="connsiteX1" fmla="*/ 4038310 w 4452858"/>
                <a:gd name="connsiteY1" fmla="*/ 0 h 3729027"/>
                <a:gd name="connsiteX2" fmla="*/ 4126393 w 4452858"/>
                <a:gd name="connsiteY2" fmla="*/ 144253 h 3729027"/>
                <a:gd name="connsiteX3" fmla="*/ 4452858 w 4452858"/>
                <a:gd name="connsiteY3" fmla="*/ 1509806 h 3729027"/>
                <a:gd name="connsiteX4" fmla="*/ 3318809 w 4452858"/>
                <a:gd name="connsiteY4" fmla="*/ 3104286 h 3729027"/>
                <a:gd name="connsiteX5" fmla="*/ 1929716 w 4452858"/>
                <a:gd name="connsiteY5" fmla="*/ 3729027 h 3729027"/>
                <a:gd name="connsiteX6" fmla="*/ 92844 w 4452858"/>
                <a:gd name="connsiteY6" fmla="*/ 2672799 h 3729027"/>
                <a:gd name="connsiteX7" fmla="*/ 0 w 4452858"/>
                <a:gd name="connsiteY7" fmla="*/ 2540909 h 3729027"/>
                <a:gd name="connsiteX8" fmla="*/ 0 w 4452858"/>
                <a:gd name="connsiteY8" fmla="*/ 1684718 h 3729027"/>
                <a:gd name="connsiteX9" fmla="*/ 380 w 4452858"/>
                <a:gd name="connsiteY9" fmla="*/ 1686965 h 3729027"/>
                <a:gd name="connsiteX10" fmla="*/ 293898 w 4452858"/>
                <a:gd name="connsiteY10" fmla="*/ 2207948 h 3729027"/>
                <a:gd name="connsiteX11" fmla="*/ 451448 w 4452858"/>
                <a:gd name="connsiteY11" fmla="*/ 2429541 h 3729027"/>
                <a:gd name="connsiteX12" fmla="*/ 1929803 w 4452858"/>
                <a:gd name="connsiteY12" fmla="*/ 3295720 h 3729027"/>
                <a:gd name="connsiteX13" fmla="*/ 3052066 w 4452858"/>
                <a:gd name="connsiteY13" fmla="*/ 2762840 h 3729027"/>
                <a:gd name="connsiteX14" fmla="*/ 3188643 w 4452858"/>
                <a:gd name="connsiteY14" fmla="*/ 2657026 h 3729027"/>
                <a:gd name="connsiteX15" fmla="*/ 3809831 w 4452858"/>
                <a:gd name="connsiteY15" fmla="*/ 2103868 h 3729027"/>
                <a:gd name="connsiteX16" fmla="*/ 4019638 w 4452858"/>
                <a:gd name="connsiteY16" fmla="*/ 1509806 h 3729027"/>
                <a:gd name="connsiteX17" fmla="*/ 3548634 w 4452858"/>
                <a:gd name="connsiteY17" fmla="*/ 61263 h 3729027"/>
                <a:gd name="connsiteX18" fmla="*/ 185138 w 4452858"/>
                <a:gd name="connsiteY18" fmla="*/ 0 h 3729027"/>
                <a:gd name="connsiteX19" fmla="*/ 834013 w 4452858"/>
                <a:gd name="connsiteY19" fmla="*/ 0 h 3729027"/>
                <a:gd name="connsiteX20" fmla="*/ 691153 w 4452858"/>
                <a:gd name="connsiteY20" fmla="*/ 111873 h 3729027"/>
                <a:gd name="connsiteX21" fmla="*/ 170145 w 4452858"/>
                <a:gd name="connsiteY21" fmla="*/ 757933 h 3729027"/>
                <a:gd name="connsiteX22" fmla="*/ 28693 w 4452858"/>
                <a:gd name="connsiteY22" fmla="*/ 1128897 h 3729027"/>
                <a:gd name="connsiteX23" fmla="*/ 0 w 4452858"/>
                <a:gd name="connsiteY23" fmla="*/ 1281783 h 3729027"/>
                <a:gd name="connsiteX24" fmla="*/ 0 w 4452858"/>
                <a:gd name="connsiteY24" fmla="*/ 222263 h 3729027"/>
                <a:gd name="connsiteX25" fmla="*/ 56950 w 4452858"/>
                <a:gd name="connsiteY25" fmla="*/ 144253 h 372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52858" h="3729027">
                  <a:moveTo>
                    <a:pt x="3491469" y="0"/>
                  </a:move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1684718"/>
                  </a:lnTo>
                  <a:lnTo>
                    <a:pt x="380" y="1686965"/>
                  </a:lnTo>
                  <a:cubicBezTo>
                    <a:pt x="38821" y="1851705"/>
                    <a:pt x="135502" y="1990731"/>
                    <a:pt x="293898" y="2207948"/>
                  </a:cubicBezTo>
                  <a:cubicBezTo>
                    <a:pt x="344854" y="2277797"/>
                    <a:pt x="397545" y="2350072"/>
                    <a:pt x="451448" y="2429541"/>
                  </a:cubicBezTo>
                  <a:cubicBezTo>
                    <a:pt x="863349" y="3036689"/>
                    <a:pt x="1305494" y="3295720"/>
                    <a:pt x="1929803" y="3295720"/>
                  </a:cubicBezTo>
                  <a:cubicBezTo>
                    <a:pt x="2339537" y="3295720"/>
                    <a:pt x="2640164" y="3084700"/>
                    <a:pt x="3052066" y="2762840"/>
                  </a:cubicBezTo>
                  <a:cubicBezTo>
                    <a:pt x="3098083" y="2726876"/>
                    <a:pt x="3144100" y="2691345"/>
                    <a:pt x="3188643" y="2657026"/>
                  </a:cubicBezTo>
                  <a:cubicBezTo>
                    <a:pt x="3430081" y="2470792"/>
                    <a:pt x="3658087" y="2294870"/>
                    <a:pt x="3809831" y="2103868"/>
                  </a:cubicBezTo>
                  <a:cubicBezTo>
                    <a:pt x="3954901" y="1921273"/>
                    <a:pt x="4019638" y="1738071"/>
                    <a:pt x="4019638" y="1509806"/>
                  </a:cubicBezTo>
                  <a:cubicBezTo>
                    <a:pt x="4019638" y="937667"/>
                    <a:pt x="3852382" y="423246"/>
                    <a:pt x="3548634" y="61263"/>
                  </a:cubicBezTo>
                  <a:close/>
                  <a:moveTo>
                    <a:pt x="185138" y="0"/>
                  </a:moveTo>
                  <a:lnTo>
                    <a:pt x="834013" y="0"/>
                  </a:lnTo>
                  <a:lnTo>
                    <a:pt x="691153" y="111873"/>
                  </a:lnTo>
                  <a:cubicBezTo>
                    <a:pt x="468086" y="302962"/>
                    <a:pt x="292771" y="520394"/>
                    <a:pt x="170145" y="757933"/>
                  </a:cubicBezTo>
                  <a:cubicBezTo>
                    <a:pt x="107489" y="879345"/>
                    <a:pt x="60259" y="1003292"/>
                    <a:pt x="28693" y="1128897"/>
                  </a:cubicBezTo>
                  <a:lnTo>
                    <a:pt x="0" y="1281783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4BBFF0F-32AB-4101-8F9E-5FB2BDAD4C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452858" cy="3729027"/>
            </a:xfrm>
            <a:custGeom>
              <a:avLst/>
              <a:gdLst>
                <a:gd name="connsiteX0" fmla="*/ 185138 w 4452858"/>
                <a:gd name="connsiteY0" fmla="*/ 0 h 3729027"/>
                <a:gd name="connsiteX1" fmla="*/ 986505 w 4452858"/>
                <a:gd name="connsiteY1" fmla="*/ 0 h 3729027"/>
                <a:gd name="connsiteX2" fmla="*/ 913397 w 4452858"/>
                <a:gd name="connsiteY2" fmla="*/ 47750 h 3729027"/>
                <a:gd name="connsiteX3" fmla="*/ 747482 w 4452858"/>
                <a:gd name="connsiteY3" fmla="*/ 177649 h 3729027"/>
                <a:gd name="connsiteX4" fmla="*/ 247101 w 4452858"/>
                <a:gd name="connsiteY4" fmla="*/ 797624 h 3729027"/>
                <a:gd name="connsiteX5" fmla="*/ 67798 w 4452858"/>
                <a:gd name="connsiteY5" fmla="*/ 1509806 h 3729027"/>
                <a:gd name="connsiteX6" fmla="*/ 363833 w 4452858"/>
                <a:gd name="connsiteY6" fmla="*/ 2156904 h 3729027"/>
                <a:gd name="connsiteX7" fmla="*/ 523117 w 4452858"/>
                <a:gd name="connsiteY7" fmla="*/ 2380924 h 3729027"/>
                <a:gd name="connsiteX8" fmla="*/ 1130785 w 4452858"/>
                <a:gd name="connsiteY8" fmla="*/ 3001246 h 3729027"/>
                <a:gd name="connsiteX9" fmla="*/ 1929716 w 4452858"/>
                <a:gd name="connsiteY9" fmla="*/ 3209058 h 3729027"/>
                <a:gd name="connsiteX10" fmla="*/ 2443616 w 4452858"/>
                <a:gd name="connsiteY10" fmla="*/ 3076727 h 3729027"/>
                <a:gd name="connsiteX11" fmla="*/ 2998596 w 4452858"/>
                <a:gd name="connsiteY11" fmla="*/ 2694637 h 3729027"/>
                <a:gd name="connsiteX12" fmla="*/ 3135607 w 4452858"/>
                <a:gd name="connsiteY12" fmla="*/ 2588478 h 3729027"/>
                <a:gd name="connsiteX13" fmla="*/ 3741889 w 4452858"/>
                <a:gd name="connsiteY13" fmla="*/ 2049965 h 3729027"/>
                <a:gd name="connsiteX14" fmla="*/ 3932891 w 4452858"/>
                <a:gd name="connsiteY14" fmla="*/ 1509806 h 3729027"/>
                <a:gd name="connsiteX15" fmla="*/ 3482165 w 4452858"/>
                <a:gd name="connsiteY15" fmla="*/ 116986 h 3729027"/>
                <a:gd name="connsiteX16" fmla="*/ 3373043 w 4452858"/>
                <a:gd name="connsiteY16" fmla="*/ 0 h 3729027"/>
                <a:gd name="connsiteX17" fmla="*/ 4038310 w 4452858"/>
                <a:gd name="connsiteY17" fmla="*/ 0 h 3729027"/>
                <a:gd name="connsiteX18" fmla="*/ 4126393 w 4452858"/>
                <a:gd name="connsiteY18" fmla="*/ 144253 h 3729027"/>
                <a:gd name="connsiteX19" fmla="*/ 4452858 w 4452858"/>
                <a:gd name="connsiteY19" fmla="*/ 1509806 h 3729027"/>
                <a:gd name="connsiteX20" fmla="*/ 3318809 w 4452858"/>
                <a:gd name="connsiteY20" fmla="*/ 3104286 h 3729027"/>
                <a:gd name="connsiteX21" fmla="*/ 1929716 w 4452858"/>
                <a:gd name="connsiteY21" fmla="*/ 3729027 h 3729027"/>
                <a:gd name="connsiteX22" fmla="*/ 92844 w 4452858"/>
                <a:gd name="connsiteY22" fmla="*/ 2672799 h 3729027"/>
                <a:gd name="connsiteX23" fmla="*/ 0 w 4452858"/>
                <a:gd name="connsiteY23" fmla="*/ 2540909 h 3729027"/>
                <a:gd name="connsiteX24" fmla="*/ 0 w 4452858"/>
                <a:gd name="connsiteY24" fmla="*/ 222263 h 3729027"/>
                <a:gd name="connsiteX25" fmla="*/ 56950 w 4452858"/>
                <a:gd name="connsiteY25" fmla="*/ 144253 h 372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52858" h="3729027">
                  <a:moveTo>
                    <a:pt x="185138" y="0"/>
                  </a:moveTo>
                  <a:lnTo>
                    <a:pt x="986505" y="0"/>
                  </a:lnTo>
                  <a:lnTo>
                    <a:pt x="913397" y="47750"/>
                  </a:lnTo>
                  <a:cubicBezTo>
                    <a:pt x="855880" y="88897"/>
                    <a:pt x="800433" y="132282"/>
                    <a:pt x="747482" y="177649"/>
                  </a:cubicBezTo>
                  <a:cubicBezTo>
                    <a:pt x="535943" y="358858"/>
                    <a:pt x="362967" y="573258"/>
                    <a:pt x="247101" y="797624"/>
                  </a:cubicBezTo>
                  <a:cubicBezTo>
                    <a:pt x="128115" y="1028056"/>
                    <a:pt x="67798" y="1267673"/>
                    <a:pt x="67798" y="1509806"/>
                  </a:cubicBezTo>
                  <a:cubicBezTo>
                    <a:pt x="67798" y="1741191"/>
                    <a:pt x="158533" y="1875430"/>
                    <a:pt x="363833" y="2156904"/>
                  </a:cubicBezTo>
                  <a:cubicBezTo>
                    <a:pt x="415223" y="2227360"/>
                    <a:pt x="468346" y="2300242"/>
                    <a:pt x="523117" y="2380924"/>
                  </a:cubicBezTo>
                  <a:cubicBezTo>
                    <a:pt x="716804" y="2666387"/>
                    <a:pt x="915519" y="2869346"/>
                    <a:pt x="1130785" y="3001246"/>
                  </a:cubicBezTo>
                  <a:cubicBezTo>
                    <a:pt x="1358964" y="3141116"/>
                    <a:pt x="1620335" y="3209058"/>
                    <a:pt x="1929716" y="3209058"/>
                  </a:cubicBezTo>
                  <a:cubicBezTo>
                    <a:pt x="2105291" y="3209058"/>
                    <a:pt x="2268560" y="3167028"/>
                    <a:pt x="2443616" y="3076727"/>
                  </a:cubicBezTo>
                  <a:cubicBezTo>
                    <a:pt x="2623352" y="2984000"/>
                    <a:pt x="2801267" y="2848808"/>
                    <a:pt x="2998596" y="2694637"/>
                  </a:cubicBezTo>
                  <a:cubicBezTo>
                    <a:pt x="3044873" y="2658500"/>
                    <a:pt x="3090975" y="2622883"/>
                    <a:pt x="3135607" y="2588478"/>
                  </a:cubicBezTo>
                  <a:cubicBezTo>
                    <a:pt x="3372711" y="2405536"/>
                    <a:pt x="3596645" y="2232733"/>
                    <a:pt x="3741889" y="2049965"/>
                  </a:cubicBezTo>
                  <a:cubicBezTo>
                    <a:pt x="3875781" y="1881496"/>
                    <a:pt x="3932891" y="1719959"/>
                    <a:pt x="3932891" y="1509806"/>
                  </a:cubicBezTo>
                  <a:cubicBezTo>
                    <a:pt x="3932891" y="958034"/>
                    <a:pt x="3772827" y="463371"/>
                    <a:pt x="3482165" y="116986"/>
                  </a:cubicBezTo>
                  <a:lnTo>
                    <a:pt x="3373043" y="0"/>
                  </a:ln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62" name="Freeform: Shape 61">
              <a:extLst>
                <a:ext uri="{FF2B5EF4-FFF2-40B4-BE49-F238E27FC236}">
                  <a16:creationId xmlns:a16="http://schemas.microsoft.com/office/drawing/2014/main" id="{3F8E6D8D-90E6-4613-AA16-1E08EDD25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656944" cy="4026189"/>
            </a:xfrm>
            <a:custGeom>
              <a:avLst/>
              <a:gdLst>
                <a:gd name="connsiteX0" fmla="*/ 1945140 w 4656944"/>
                <a:gd name="connsiteY0" fmla="*/ 3991264 h 4026189"/>
                <a:gd name="connsiteX1" fmla="*/ 1959526 w 4656944"/>
                <a:gd name="connsiteY1" fmla="*/ 3991438 h 4026189"/>
                <a:gd name="connsiteX2" fmla="*/ 1972179 w 4656944"/>
                <a:gd name="connsiteY2" fmla="*/ 3991351 h 4026189"/>
                <a:gd name="connsiteX3" fmla="*/ 1945140 w 4656944"/>
                <a:gd name="connsiteY3" fmla="*/ 3991264 h 4026189"/>
                <a:gd name="connsiteX4" fmla="*/ 3966403 w 4656944"/>
                <a:gd name="connsiteY4" fmla="*/ 0 h 4026189"/>
                <a:gd name="connsiteX5" fmla="*/ 4231031 w 4656944"/>
                <a:gd name="connsiteY5" fmla="*/ 0 h 4026189"/>
                <a:gd name="connsiteX6" fmla="*/ 4309866 w 4656944"/>
                <a:gd name="connsiteY6" fmla="*/ 126953 h 4026189"/>
                <a:gd name="connsiteX7" fmla="*/ 4656944 w 4656944"/>
                <a:gd name="connsiteY7" fmla="*/ 1425485 h 4026189"/>
                <a:gd name="connsiteX8" fmla="*/ 4452596 w 4656944"/>
                <a:gd name="connsiteY8" fmla="*/ 2437688 h 4026189"/>
                <a:gd name="connsiteX9" fmla="*/ 3895452 w 4656944"/>
                <a:gd name="connsiteY9" fmla="*/ 3264090 h 4026189"/>
                <a:gd name="connsiteX10" fmla="*/ 3069051 w 4656944"/>
                <a:gd name="connsiteY10" fmla="*/ 3821235 h 4026189"/>
                <a:gd name="connsiteX11" fmla="*/ 2057107 w 4656944"/>
                <a:gd name="connsiteY11" fmla="*/ 4025583 h 4026189"/>
                <a:gd name="connsiteX12" fmla="*/ 2036916 w 4656944"/>
                <a:gd name="connsiteY12" fmla="*/ 4025322 h 4026189"/>
                <a:gd name="connsiteX13" fmla="*/ 2027036 w 4656944"/>
                <a:gd name="connsiteY13" fmla="*/ 4025149 h 4026189"/>
                <a:gd name="connsiteX14" fmla="*/ 2005458 w 4656944"/>
                <a:gd name="connsiteY14" fmla="*/ 4025928 h 4026189"/>
                <a:gd name="connsiteX15" fmla="*/ 2004937 w 4656944"/>
                <a:gd name="connsiteY15" fmla="*/ 4025928 h 4026189"/>
                <a:gd name="connsiteX16" fmla="*/ 2004418 w 4656944"/>
                <a:gd name="connsiteY16" fmla="*/ 4025928 h 4026189"/>
                <a:gd name="connsiteX17" fmla="*/ 1972700 w 4656944"/>
                <a:gd name="connsiteY17" fmla="*/ 4026102 h 4026189"/>
                <a:gd name="connsiteX18" fmla="*/ 1959526 w 4656944"/>
                <a:gd name="connsiteY18" fmla="*/ 4026189 h 4026189"/>
                <a:gd name="connsiteX19" fmla="*/ 1919922 w 4656944"/>
                <a:gd name="connsiteY19" fmla="*/ 4025583 h 4026189"/>
                <a:gd name="connsiteX20" fmla="*/ 1908656 w 4656944"/>
                <a:gd name="connsiteY20" fmla="*/ 4025322 h 4026189"/>
                <a:gd name="connsiteX21" fmla="*/ 1799030 w 4656944"/>
                <a:gd name="connsiteY21" fmla="*/ 4020902 h 4026189"/>
                <a:gd name="connsiteX22" fmla="*/ 1782305 w 4656944"/>
                <a:gd name="connsiteY22" fmla="*/ 4020036 h 4026189"/>
                <a:gd name="connsiteX23" fmla="*/ 1781784 w 4656944"/>
                <a:gd name="connsiteY23" fmla="*/ 4020036 h 4026189"/>
                <a:gd name="connsiteX24" fmla="*/ 1781265 w 4656944"/>
                <a:gd name="connsiteY24" fmla="*/ 4019949 h 4026189"/>
                <a:gd name="connsiteX25" fmla="*/ 1765839 w 4656944"/>
                <a:gd name="connsiteY25" fmla="*/ 4018649 h 4026189"/>
                <a:gd name="connsiteX26" fmla="*/ 1655000 w 4656944"/>
                <a:gd name="connsiteY26" fmla="*/ 4007816 h 4026189"/>
                <a:gd name="connsiteX27" fmla="*/ 1402382 w 4656944"/>
                <a:gd name="connsiteY27" fmla="*/ 3964573 h 4026189"/>
                <a:gd name="connsiteX28" fmla="*/ 1154617 w 4656944"/>
                <a:gd name="connsiteY28" fmla="*/ 3889696 h 4026189"/>
                <a:gd name="connsiteX29" fmla="*/ 918639 w 4656944"/>
                <a:gd name="connsiteY29" fmla="*/ 3780850 h 4026189"/>
                <a:gd name="connsiteX30" fmla="*/ 741589 w 4656944"/>
                <a:gd name="connsiteY30" fmla="*/ 3668278 h 4026189"/>
                <a:gd name="connsiteX31" fmla="*/ 103549 w 4656944"/>
                <a:gd name="connsiteY31" fmla="*/ 3140728 h 4026189"/>
                <a:gd name="connsiteX32" fmla="*/ 0 w 4656944"/>
                <a:gd name="connsiteY32" fmla="*/ 3015106 h 4026189"/>
                <a:gd name="connsiteX33" fmla="*/ 0 w 4656944"/>
                <a:gd name="connsiteY33" fmla="*/ 2484097 h 4026189"/>
                <a:gd name="connsiteX34" fmla="*/ 17188 w 4656944"/>
                <a:gd name="connsiteY34" fmla="*/ 2506324 h 4026189"/>
                <a:gd name="connsiteX35" fmla="*/ 75252 w 4656944"/>
                <a:gd name="connsiteY35" fmla="*/ 2580765 h 4026189"/>
                <a:gd name="connsiteX36" fmla="*/ 148653 w 4656944"/>
                <a:gd name="connsiteY36" fmla="*/ 2676699 h 4026189"/>
                <a:gd name="connsiteX37" fmla="*/ 186177 w 4656944"/>
                <a:gd name="connsiteY37" fmla="*/ 2727656 h 4026189"/>
                <a:gd name="connsiteX38" fmla="*/ 219802 w 4656944"/>
                <a:gd name="connsiteY38" fmla="*/ 2773414 h 4026189"/>
                <a:gd name="connsiteX39" fmla="*/ 219975 w 4656944"/>
                <a:gd name="connsiteY39" fmla="*/ 2773586 h 4026189"/>
                <a:gd name="connsiteX40" fmla="*/ 220149 w 4656944"/>
                <a:gd name="connsiteY40" fmla="*/ 2773760 h 4026189"/>
                <a:gd name="connsiteX41" fmla="*/ 278992 w 4656944"/>
                <a:gd name="connsiteY41" fmla="*/ 2851322 h 4026189"/>
                <a:gd name="connsiteX42" fmla="*/ 290344 w 4656944"/>
                <a:gd name="connsiteY42" fmla="*/ 2865967 h 4026189"/>
                <a:gd name="connsiteX43" fmla="*/ 296065 w 4656944"/>
                <a:gd name="connsiteY43" fmla="*/ 2873075 h 4026189"/>
                <a:gd name="connsiteX44" fmla="*/ 363834 w 4656944"/>
                <a:gd name="connsiteY44" fmla="*/ 2955229 h 4026189"/>
                <a:gd name="connsiteX45" fmla="*/ 519304 w 4656944"/>
                <a:gd name="connsiteY45" fmla="*/ 3123178 h 4026189"/>
                <a:gd name="connsiteX46" fmla="*/ 867075 w 4656944"/>
                <a:gd name="connsiteY46" fmla="*/ 3402488 h 4026189"/>
                <a:gd name="connsiteX47" fmla="*/ 1058596 w 4656944"/>
                <a:gd name="connsiteY47" fmla="*/ 3507088 h 4026189"/>
                <a:gd name="connsiteX48" fmla="*/ 1058770 w 4656944"/>
                <a:gd name="connsiteY48" fmla="*/ 3507175 h 4026189"/>
                <a:gd name="connsiteX49" fmla="*/ 1058943 w 4656944"/>
                <a:gd name="connsiteY49" fmla="*/ 3507262 h 4026189"/>
                <a:gd name="connsiteX50" fmla="*/ 1261123 w 4656944"/>
                <a:gd name="connsiteY50" fmla="*/ 3586297 h 4026189"/>
                <a:gd name="connsiteX51" fmla="*/ 1472230 w 4656944"/>
                <a:gd name="connsiteY51" fmla="*/ 3640980 h 4026189"/>
                <a:gd name="connsiteX52" fmla="*/ 1579344 w 4656944"/>
                <a:gd name="connsiteY52" fmla="*/ 3659005 h 4026189"/>
                <a:gd name="connsiteX53" fmla="*/ 1686890 w 4656944"/>
                <a:gd name="connsiteY53" fmla="*/ 3671225 h 4026189"/>
                <a:gd name="connsiteX54" fmla="*/ 1909524 w 4656944"/>
                <a:gd name="connsiteY54" fmla="*/ 3680931 h 4026189"/>
                <a:gd name="connsiteX55" fmla="*/ 1920703 w 4656944"/>
                <a:gd name="connsiteY55" fmla="*/ 3680931 h 4026189"/>
                <a:gd name="connsiteX56" fmla="*/ 1935434 w 4656944"/>
                <a:gd name="connsiteY56" fmla="*/ 3681018 h 4026189"/>
                <a:gd name="connsiteX57" fmla="*/ 1964120 w 4656944"/>
                <a:gd name="connsiteY57" fmla="*/ 3680584 h 4026189"/>
                <a:gd name="connsiteX58" fmla="*/ 1964379 w 4656944"/>
                <a:gd name="connsiteY58" fmla="*/ 3680584 h 4026189"/>
                <a:gd name="connsiteX59" fmla="*/ 1964639 w 4656944"/>
                <a:gd name="connsiteY59" fmla="*/ 3680584 h 4026189"/>
                <a:gd name="connsiteX60" fmla="*/ 1991591 w 4656944"/>
                <a:gd name="connsiteY60" fmla="*/ 3679891 h 4026189"/>
                <a:gd name="connsiteX61" fmla="*/ 2018717 w 4656944"/>
                <a:gd name="connsiteY61" fmla="*/ 3678503 h 4026189"/>
                <a:gd name="connsiteX62" fmla="*/ 2124963 w 4656944"/>
                <a:gd name="connsiteY62" fmla="*/ 3669231 h 4026189"/>
                <a:gd name="connsiteX63" fmla="*/ 2535738 w 4656944"/>
                <a:gd name="connsiteY63" fmla="*/ 3558218 h 4026189"/>
                <a:gd name="connsiteX64" fmla="*/ 2730812 w 4656944"/>
                <a:gd name="connsiteY64" fmla="*/ 3461503 h 4026189"/>
                <a:gd name="connsiteX65" fmla="*/ 2920080 w 4656944"/>
                <a:gd name="connsiteY65" fmla="*/ 3343298 h 4026189"/>
                <a:gd name="connsiteX66" fmla="*/ 3105101 w 4656944"/>
                <a:gd name="connsiteY66" fmla="*/ 3208887 h 4026189"/>
                <a:gd name="connsiteX67" fmla="*/ 3196443 w 4656944"/>
                <a:gd name="connsiteY67" fmla="*/ 3137650 h 4026189"/>
                <a:gd name="connsiteX68" fmla="*/ 3289603 w 4656944"/>
                <a:gd name="connsiteY68" fmla="*/ 3063123 h 4026189"/>
                <a:gd name="connsiteX69" fmla="*/ 3446634 w 4656944"/>
                <a:gd name="connsiteY69" fmla="*/ 2940150 h 4026189"/>
                <a:gd name="connsiteX70" fmla="*/ 3662420 w 4656944"/>
                <a:gd name="connsiteY70" fmla="*/ 2769601 h 4026189"/>
                <a:gd name="connsiteX71" fmla="*/ 3998319 w 4656944"/>
                <a:gd name="connsiteY71" fmla="*/ 2463860 h 4026189"/>
                <a:gd name="connsiteX72" fmla="*/ 4137238 w 4656944"/>
                <a:gd name="connsiteY72" fmla="*/ 2295217 h 4026189"/>
                <a:gd name="connsiteX73" fmla="*/ 4247124 w 4656944"/>
                <a:gd name="connsiteY73" fmla="*/ 2111582 h 4026189"/>
                <a:gd name="connsiteX74" fmla="*/ 4361949 w 4656944"/>
                <a:gd name="connsiteY74" fmla="*/ 1700374 h 4026189"/>
                <a:gd name="connsiteX75" fmla="*/ 4368449 w 4656944"/>
                <a:gd name="connsiteY75" fmla="*/ 1590747 h 4026189"/>
                <a:gd name="connsiteX76" fmla="*/ 4368536 w 4656944"/>
                <a:gd name="connsiteY76" fmla="*/ 1586502 h 4026189"/>
                <a:gd name="connsiteX77" fmla="*/ 4368796 w 4656944"/>
                <a:gd name="connsiteY77" fmla="*/ 1534158 h 4026189"/>
                <a:gd name="connsiteX78" fmla="*/ 4368710 w 4656944"/>
                <a:gd name="connsiteY78" fmla="*/ 1517606 h 4026189"/>
                <a:gd name="connsiteX79" fmla="*/ 4368189 w 4656944"/>
                <a:gd name="connsiteY79" fmla="*/ 1476095 h 4026189"/>
                <a:gd name="connsiteX80" fmla="*/ 4356749 w 4656944"/>
                <a:gd name="connsiteY80" fmla="*/ 1244884 h 4026189"/>
                <a:gd name="connsiteX81" fmla="*/ 4287074 w 4656944"/>
                <a:gd name="connsiteY81" fmla="*/ 787052 h 4026189"/>
                <a:gd name="connsiteX82" fmla="*/ 4147029 w 4656944"/>
                <a:gd name="connsiteY82" fmla="*/ 346032 h 4026189"/>
                <a:gd name="connsiteX83" fmla="*/ 4100319 w 4656944"/>
                <a:gd name="connsiteY83" fmla="*/ 240307 h 4026189"/>
                <a:gd name="connsiteX84" fmla="*/ 4048323 w 4656944"/>
                <a:gd name="connsiteY84" fmla="*/ 136833 h 4026189"/>
                <a:gd name="connsiteX85" fmla="*/ 0 w 4656944"/>
                <a:gd name="connsiteY85" fmla="*/ 0 h 4026189"/>
                <a:gd name="connsiteX86" fmla="*/ 278246 w 4656944"/>
                <a:gd name="connsiteY86" fmla="*/ 0 h 4026189"/>
                <a:gd name="connsiteX87" fmla="*/ 193425 w 4656944"/>
                <a:gd name="connsiteY87" fmla="*/ 86981 h 4026189"/>
                <a:gd name="connsiteX88" fmla="*/ 48300 w 4656944"/>
                <a:gd name="connsiteY88" fmla="*/ 263444 h 4026189"/>
                <a:gd name="connsiteX89" fmla="*/ 0 w 4656944"/>
                <a:gd name="connsiteY89" fmla="*/ 333888 h 402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56944" h="4026189">
                  <a:moveTo>
                    <a:pt x="1945140" y="3991264"/>
                  </a:moveTo>
                  <a:cubicBezTo>
                    <a:pt x="1949907" y="3991351"/>
                    <a:pt x="1954673" y="3991438"/>
                    <a:pt x="1959526" y="3991438"/>
                  </a:cubicBezTo>
                  <a:cubicBezTo>
                    <a:pt x="1963686" y="3991438"/>
                    <a:pt x="1967847" y="3991438"/>
                    <a:pt x="1972179" y="3991351"/>
                  </a:cubicBezTo>
                  <a:cubicBezTo>
                    <a:pt x="1962994" y="3991523"/>
                    <a:pt x="1954067" y="3991351"/>
                    <a:pt x="1945140" y="3991264"/>
                  </a:cubicBezTo>
                  <a:close/>
                  <a:moveTo>
                    <a:pt x="3966403" y="0"/>
                  </a:moveTo>
                  <a:lnTo>
                    <a:pt x="4231031" y="0"/>
                  </a:lnTo>
                  <a:lnTo>
                    <a:pt x="4309866" y="126953"/>
                  </a:lnTo>
                  <a:cubicBezTo>
                    <a:pt x="4536919" y="519962"/>
                    <a:pt x="4656944" y="969040"/>
                    <a:pt x="4656944" y="1425485"/>
                  </a:cubicBezTo>
                  <a:cubicBezTo>
                    <a:pt x="4656944" y="1776462"/>
                    <a:pt x="4588222" y="2116955"/>
                    <a:pt x="4452596" y="2437688"/>
                  </a:cubicBezTo>
                  <a:cubicBezTo>
                    <a:pt x="4321651" y="2747329"/>
                    <a:pt x="4134204" y="3025338"/>
                    <a:pt x="3895452" y="3264090"/>
                  </a:cubicBezTo>
                  <a:cubicBezTo>
                    <a:pt x="3656701" y="3502841"/>
                    <a:pt x="3378605" y="3690290"/>
                    <a:pt x="3069051" y="3821235"/>
                  </a:cubicBezTo>
                  <a:cubicBezTo>
                    <a:pt x="2748577" y="3956859"/>
                    <a:pt x="2408086" y="4025583"/>
                    <a:pt x="2057107" y="4025583"/>
                  </a:cubicBezTo>
                  <a:cubicBezTo>
                    <a:pt x="2050348" y="4025583"/>
                    <a:pt x="2043675" y="4025409"/>
                    <a:pt x="2036916" y="4025322"/>
                  </a:cubicBezTo>
                  <a:cubicBezTo>
                    <a:pt x="2033621" y="4025236"/>
                    <a:pt x="2030329" y="4025149"/>
                    <a:pt x="2027036" y="4025149"/>
                  </a:cubicBezTo>
                  <a:lnTo>
                    <a:pt x="2005458" y="4025928"/>
                  </a:lnTo>
                  <a:lnTo>
                    <a:pt x="2004937" y="4025928"/>
                  </a:lnTo>
                  <a:lnTo>
                    <a:pt x="2004418" y="4025928"/>
                  </a:lnTo>
                  <a:lnTo>
                    <a:pt x="1972700" y="4026102"/>
                  </a:lnTo>
                  <a:cubicBezTo>
                    <a:pt x="1968279" y="4026189"/>
                    <a:pt x="1963860" y="4026189"/>
                    <a:pt x="1959526" y="4026189"/>
                  </a:cubicBezTo>
                  <a:cubicBezTo>
                    <a:pt x="1946008" y="4026189"/>
                    <a:pt x="1932749" y="4025928"/>
                    <a:pt x="1919922" y="4025583"/>
                  </a:cubicBezTo>
                  <a:lnTo>
                    <a:pt x="1908656" y="4025322"/>
                  </a:lnTo>
                  <a:cubicBezTo>
                    <a:pt x="1871913" y="4024889"/>
                    <a:pt x="1834908" y="4022809"/>
                    <a:pt x="1799030" y="4020902"/>
                  </a:cubicBezTo>
                  <a:lnTo>
                    <a:pt x="1782305" y="4020036"/>
                  </a:lnTo>
                  <a:lnTo>
                    <a:pt x="1781784" y="4020036"/>
                  </a:lnTo>
                  <a:lnTo>
                    <a:pt x="1781265" y="4019949"/>
                  </a:lnTo>
                  <a:lnTo>
                    <a:pt x="1765839" y="4018649"/>
                  </a:lnTo>
                  <a:cubicBezTo>
                    <a:pt x="1729528" y="4015616"/>
                    <a:pt x="1692003" y="4012496"/>
                    <a:pt x="1655000" y="4007816"/>
                  </a:cubicBezTo>
                  <a:cubicBezTo>
                    <a:pt x="1564178" y="3996984"/>
                    <a:pt x="1481504" y="3982858"/>
                    <a:pt x="1402382" y="3964573"/>
                  </a:cubicBezTo>
                  <a:cubicBezTo>
                    <a:pt x="1317886" y="3945074"/>
                    <a:pt x="1234519" y="3919856"/>
                    <a:pt x="1154617" y="3889696"/>
                  </a:cubicBezTo>
                  <a:cubicBezTo>
                    <a:pt x="1075495" y="3859799"/>
                    <a:pt x="996114" y="3823228"/>
                    <a:pt x="918639" y="3780850"/>
                  </a:cubicBezTo>
                  <a:cubicBezTo>
                    <a:pt x="857543" y="3746706"/>
                    <a:pt x="797920" y="3708834"/>
                    <a:pt x="741589" y="3668278"/>
                  </a:cubicBezTo>
                  <a:cubicBezTo>
                    <a:pt x="501863" y="3527345"/>
                    <a:pt x="286341" y="3348667"/>
                    <a:pt x="103549" y="3140728"/>
                  </a:cubicBezTo>
                  <a:lnTo>
                    <a:pt x="0" y="3015106"/>
                  </a:lnTo>
                  <a:lnTo>
                    <a:pt x="0" y="2484097"/>
                  </a:lnTo>
                  <a:lnTo>
                    <a:pt x="17188" y="2506324"/>
                  </a:lnTo>
                  <a:cubicBezTo>
                    <a:pt x="36254" y="2530676"/>
                    <a:pt x="56012" y="2555807"/>
                    <a:pt x="75252" y="2580765"/>
                  </a:cubicBezTo>
                  <a:cubicBezTo>
                    <a:pt x="95443" y="2606851"/>
                    <a:pt x="122048" y="2641256"/>
                    <a:pt x="148653" y="2676699"/>
                  </a:cubicBezTo>
                  <a:cubicBezTo>
                    <a:pt x="161306" y="2693426"/>
                    <a:pt x="173958" y="2710844"/>
                    <a:pt x="186177" y="2727656"/>
                  </a:cubicBezTo>
                  <a:cubicBezTo>
                    <a:pt x="197791" y="2743602"/>
                    <a:pt x="208797" y="2758768"/>
                    <a:pt x="219802" y="2773414"/>
                  </a:cubicBezTo>
                  <a:lnTo>
                    <a:pt x="219975" y="2773586"/>
                  </a:lnTo>
                  <a:lnTo>
                    <a:pt x="220149" y="2773760"/>
                  </a:lnTo>
                  <a:cubicBezTo>
                    <a:pt x="239128" y="2799846"/>
                    <a:pt x="259407" y="2826017"/>
                    <a:pt x="278992" y="2851322"/>
                  </a:cubicBezTo>
                  <a:lnTo>
                    <a:pt x="290344" y="2865967"/>
                  </a:lnTo>
                  <a:lnTo>
                    <a:pt x="296065" y="2873075"/>
                  </a:lnTo>
                  <a:cubicBezTo>
                    <a:pt x="318075" y="2900286"/>
                    <a:pt x="340695" y="2928451"/>
                    <a:pt x="363834" y="2955229"/>
                  </a:cubicBezTo>
                  <a:cubicBezTo>
                    <a:pt x="414704" y="3014852"/>
                    <a:pt x="467047" y="3071355"/>
                    <a:pt x="519304" y="3123178"/>
                  </a:cubicBezTo>
                  <a:cubicBezTo>
                    <a:pt x="630577" y="3232979"/>
                    <a:pt x="747655" y="3327005"/>
                    <a:pt x="867075" y="3402488"/>
                  </a:cubicBezTo>
                  <a:cubicBezTo>
                    <a:pt x="934671" y="3444865"/>
                    <a:pt x="997241" y="3479096"/>
                    <a:pt x="1058596" y="3507088"/>
                  </a:cubicBezTo>
                  <a:lnTo>
                    <a:pt x="1058770" y="3507175"/>
                  </a:lnTo>
                  <a:lnTo>
                    <a:pt x="1058943" y="3507262"/>
                  </a:lnTo>
                  <a:cubicBezTo>
                    <a:pt x="1121339" y="3536639"/>
                    <a:pt x="1189368" y="3563245"/>
                    <a:pt x="1261123" y="3586297"/>
                  </a:cubicBezTo>
                  <a:cubicBezTo>
                    <a:pt x="1327160" y="3607528"/>
                    <a:pt x="1398222" y="3625987"/>
                    <a:pt x="1472230" y="3640980"/>
                  </a:cubicBezTo>
                  <a:cubicBezTo>
                    <a:pt x="1506288" y="3647739"/>
                    <a:pt x="1542426" y="3653805"/>
                    <a:pt x="1579344" y="3659005"/>
                  </a:cubicBezTo>
                  <a:cubicBezTo>
                    <a:pt x="1614008" y="3663857"/>
                    <a:pt x="1650232" y="3667931"/>
                    <a:pt x="1686890" y="3671225"/>
                  </a:cubicBezTo>
                  <a:cubicBezTo>
                    <a:pt x="1756999" y="3677637"/>
                    <a:pt x="1829794" y="3680757"/>
                    <a:pt x="1909524" y="3680931"/>
                  </a:cubicBezTo>
                  <a:lnTo>
                    <a:pt x="1920703" y="3680931"/>
                  </a:lnTo>
                  <a:cubicBezTo>
                    <a:pt x="1925642" y="3681018"/>
                    <a:pt x="1930496" y="3681018"/>
                    <a:pt x="1935434" y="3681018"/>
                  </a:cubicBezTo>
                  <a:cubicBezTo>
                    <a:pt x="1947307" y="3681018"/>
                    <a:pt x="1956146" y="3680931"/>
                    <a:pt x="1964120" y="3680584"/>
                  </a:cubicBezTo>
                  <a:lnTo>
                    <a:pt x="1964379" y="3680584"/>
                  </a:lnTo>
                  <a:lnTo>
                    <a:pt x="1964639" y="3680584"/>
                  </a:lnTo>
                  <a:lnTo>
                    <a:pt x="1991591" y="3679891"/>
                  </a:lnTo>
                  <a:lnTo>
                    <a:pt x="2018717" y="3678503"/>
                  </a:lnTo>
                  <a:cubicBezTo>
                    <a:pt x="2049567" y="3677118"/>
                    <a:pt x="2082412" y="3674257"/>
                    <a:pt x="2124963" y="3669231"/>
                  </a:cubicBezTo>
                  <a:cubicBezTo>
                    <a:pt x="2263187" y="3652332"/>
                    <a:pt x="2401412" y="3614981"/>
                    <a:pt x="2535738" y="3558218"/>
                  </a:cubicBezTo>
                  <a:cubicBezTo>
                    <a:pt x="2597354" y="3532480"/>
                    <a:pt x="2661136" y="3500848"/>
                    <a:pt x="2730812" y="3461503"/>
                  </a:cubicBezTo>
                  <a:cubicBezTo>
                    <a:pt x="2790781" y="3427879"/>
                    <a:pt x="2852657" y="3389229"/>
                    <a:pt x="2920080" y="3343298"/>
                  </a:cubicBezTo>
                  <a:cubicBezTo>
                    <a:pt x="2975543" y="3305514"/>
                    <a:pt x="3034385" y="3262790"/>
                    <a:pt x="3105101" y="3208887"/>
                  </a:cubicBezTo>
                  <a:cubicBezTo>
                    <a:pt x="3136127" y="3185315"/>
                    <a:pt x="3167411" y="3160616"/>
                    <a:pt x="3196443" y="3137650"/>
                  </a:cubicBezTo>
                  <a:lnTo>
                    <a:pt x="3289603" y="3063123"/>
                  </a:lnTo>
                  <a:cubicBezTo>
                    <a:pt x="3342033" y="3021525"/>
                    <a:pt x="3395243" y="2980187"/>
                    <a:pt x="3446634" y="2940150"/>
                  </a:cubicBezTo>
                  <a:cubicBezTo>
                    <a:pt x="3518216" y="2884427"/>
                    <a:pt x="3592311" y="2826798"/>
                    <a:pt x="3662420" y="2769601"/>
                  </a:cubicBezTo>
                  <a:cubicBezTo>
                    <a:pt x="3806018" y="2653389"/>
                    <a:pt x="3909664" y="2559013"/>
                    <a:pt x="3998319" y="2463860"/>
                  </a:cubicBezTo>
                  <a:cubicBezTo>
                    <a:pt x="4052308" y="2405537"/>
                    <a:pt x="4097806" y="2350333"/>
                    <a:pt x="4137238" y="2295217"/>
                  </a:cubicBezTo>
                  <a:cubicBezTo>
                    <a:pt x="4181694" y="2232560"/>
                    <a:pt x="4217572" y="2172592"/>
                    <a:pt x="4247124" y="2111582"/>
                  </a:cubicBezTo>
                  <a:cubicBezTo>
                    <a:pt x="4308913" y="1985577"/>
                    <a:pt x="4347564" y="1847178"/>
                    <a:pt x="4361949" y="1700374"/>
                  </a:cubicBezTo>
                  <a:cubicBezTo>
                    <a:pt x="4365329" y="1665537"/>
                    <a:pt x="4367496" y="1628532"/>
                    <a:pt x="4368449" y="1590747"/>
                  </a:cubicBezTo>
                  <a:lnTo>
                    <a:pt x="4368536" y="1586502"/>
                  </a:lnTo>
                  <a:cubicBezTo>
                    <a:pt x="4368796" y="1569516"/>
                    <a:pt x="4369057" y="1552097"/>
                    <a:pt x="4368796" y="1534158"/>
                  </a:cubicBezTo>
                  <a:cubicBezTo>
                    <a:pt x="4368796" y="1528612"/>
                    <a:pt x="4368710" y="1523152"/>
                    <a:pt x="4368710" y="1517606"/>
                  </a:cubicBezTo>
                  <a:cubicBezTo>
                    <a:pt x="4368710" y="1504000"/>
                    <a:pt x="4368623" y="1490047"/>
                    <a:pt x="4368189" y="1476095"/>
                  </a:cubicBezTo>
                  <a:cubicBezTo>
                    <a:pt x="4366715" y="1397060"/>
                    <a:pt x="4362817" y="1319238"/>
                    <a:pt x="4356749" y="1244884"/>
                  </a:cubicBezTo>
                  <a:cubicBezTo>
                    <a:pt x="4343144" y="1083520"/>
                    <a:pt x="4319745" y="929522"/>
                    <a:pt x="4287074" y="787052"/>
                  </a:cubicBezTo>
                  <a:cubicBezTo>
                    <a:pt x="4251284" y="631321"/>
                    <a:pt x="4204139" y="482958"/>
                    <a:pt x="4147029" y="346032"/>
                  </a:cubicBezTo>
                  <a:cubicBezTo>
                    <a:pt x="4132211" y="310328"/>
                    <a:pt x="4116439" y="274710"/>
                    <a:pt x="4100319" y="240307"/>
                  </a:cubicBezTo>
                  <a:cubicBezTo>
                    <a:pt x="4084547" y="207028"/>
                    <a:pt x="4067041" y="172277"/>
                    <a:pt x="4048323" y="136833"/>
                  </a:cubicBezTo>
                  <a:close/>
                  <a:moveTo>
                    <a:pt x="0" y="0"/>
                  </a:moveTo>
                  <a:lnTo>
                    <a:pt x="278246" y="0"/>
                  </a:lnTo>
                  <a:lnTo>
                    <a:pt x="193425" y="86981"/>
                  </a:lnTo>
                  <a:cubicBezTo>
                    <a:pt x="142241" y="144090"/>
                    <a:pt x="93754" y="203041"/>
                    <a:pt x="48300" y="263444"/>
                  </a:cubicBezTo>
                  <a:lnTo>
                    <a:pt x="0" y="33388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תמונה 8">
            <a:extLst>
              <a:ext uri="{FF2B5EF4-FFF2-40B4-BE49-F238E27FC236}">
                <a16:creationId xmlns:a16="http://schemas.microsoft.com/office/drawing/2014/main" id="{7EFB1494-49DC-B42C-B617-216A41B721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15158" r="21368" b="-2"/>
          <a:stretch/>
        </p:blipFill>
        <p:spPr>
          <a:xfrm>
            <a:off x="3125968" y="2564970"/>
            <a:ext cx="3316388" cy="3278632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64" name="Graphic 4">
            <a:extLst>
              <a:ext uri="{FF2B5EF4-FFF2-40B4-BE49-F238E27FC236}">
                <a16:creationId xmlns:a16="http://schemas.microsoft.com/office/drawing/2014/main" id="{DE51D1B5-E12D-46A1-B0B3-7BAB36C3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5938" y="2543765"/>
            <a:ext cx="3375140" cy="3326212"/>
            <a:chOff x="3414665" y="738154"/>
            <a:chExt cx="5366579" cy="5378461"/>
          </a:xfrm>
          <a:solidFill>
            <a:schemeClr val="bg1">
              <a:alpha val="30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CD62F51-9CF9-43CF-BD8B-D030D6711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67033" y="752474"/>
              <a:ext cx="5098846" cy="5278088"/>
            </a:xfrm>
            <a:custGeom>
              <a:avLst/>
              <a:gdLst>
                <a:gd name="connsiteX0" fmla="*/ 2413047 w 5098846"/>
                <a:gd name="connsiteY0" fmla="*/ 571500 h 5278088"/>
                <a:gd name="connsiteX1" fmla="*/ 2488866 w 5098846"/>
                <a:gd name="connsiteY1" fmla="*/ 572738 h 5278088"/>
                <a:gd name="connsiteX2" fmla="*/ 2498486 w 5098846"/>
                <a:gd name="connsiteY2" fmla="*/ 573024 h 5278088"/>
                <a:gd name="connsiteX3" fmla="*/ 2508107 w 5098846"/>
                <a:gd name="connsiteY3" fmla="*/ 573024 h 5278088"/>
                <a:gd name="connsiteX4" fmla="*/ 2513345 w 5098846"/>
                <a:gd name="connsiteY4" fmla="*/ 573024 h 5278088"/>
                <a:gd name="connsiteX5" fmla="*/ 3401742 w 5098846"/>
                <a:gd name="connsiteY5" fmla="*/ 751904 h 5278088"/>
                <a:gd name="connsiteX6" fmla="*/ 4014200 w 5098846"/>
                <a:gd name="connsiteY6" fmla="*/ 1210532 h 5278088"/>
                <a:gd name="connsiteX7" fmla="*/ 4395390 w 5098846"/>
                <a:gd name="connsiteY7" fmla="*/ 1879473 h 5278088"/>
                <a:gd name="connsiteX8" fmla="*/ 4527311 w 5098846"/>
                <a:gd name="connsiteY8" fmla="*/ 2668334 h 5278088"/>
                <a:gd name="connsiteX9" fmla="*/ 4399010 w 5098846"/>
                <a:gd name="connsiteY9" fmla="*/ 3439001 h 5278088"/>
                <a:gd name="connsiteX10" fmla="*/ 4025820 w 5098846"/>
                <a:gd name="connsiteY10" fmla="*/ 4084796 h 5278088"/>
                <a:gd name="connsiteX11" fmla="*/ 3412982 w 5098846"/>
                <a:gd name="connsiteY11" fmla="*/ 4529328 h 5278088"/>
                <a:gd name="connsiteX12" fmla="*/ 2496676 w 5098846"/>
                <a:gd name="connsiteY12" fmla="*/ 4705065 h 5278088"/>
                <a:gd name="connsiteX13" fmla="*/ 2489438 w 5098846"/>
                <a:gd name="connsiteY13" fmla="*/ 4705065 h 5278088"/>
                <a:gd name="connsiteX14" fmla="*/ 2479532 w 5098846"/>
                <a:gd name="connsiteY14" fmla="*/ 4705065 h 5278088"/>
                <a:gd name="connsiteX15" fmla="*/ 2469626 w 5098846"/>
                <a:gd name="connsiteY15" fmla="*/ 4705350 h 5278088"/>
                <a:gd name="connsiteX16" fmla="*/ 2389520 w 5098846"/>
                <a:gd name="connsiteY16" fmla="*/ 4706684 h 5278088"/>
                <a:gd name="connsiteX17" fmla="*/ 1585039 w 5098846"/>
                <a:gd name="connsiteY17" fmla="*/ 4538853 h 5278088"/>
                <a:gd name="connsiteX18" fmla="*/ 1036970 w 5098846"/>
                <a:gd name="connsiteY18" fmla="*/ 4105656 h 5278088"/>
                <a:gd name="connsiteX19" fmla="*/ 691880 w 5098846"/>
                <a:gd name="connsiteY19" fmla="*/ 3456718 h 5278088"/>
                <a:gd name="connsiteX20" fmla="*/ 571674 w 5098846"/>
                <a:gd name="connsiteY20" fmla="*/ 2673953 h 5278088"/>
                <a:gd name="connsiteX21" fmla="*/ 696166 w 5098846"/>
                <a:gd name="connsiteY21" fmla="*/ 1870710 h 5278088"/>
                <a:gd name="connsiteX22" fmla="*/ 1052782 w 5098846"/>
                <a:gd name="connsiteY22" fmla="*/ 1195959 h 5278088"/>
                <a:gd name="connsiteX23" fmla="*/ 1612090 w 5098846"/>
                <a:gd name="connsiteY23" fmla="*/ 744569 h 5278088"/>
                <a:gd name="connsiteX24" fmla="*/ 2413047 w 5098846"/>
                <a:gd name="connsiteY24" fmla="*/ 571500 h 5278088"/>
                <a:gd name="connsiteX25" fmla="*/ 2413047 w 5098846"/>
                <a:gd name="connsiteY25" fmla="*/ 0 h 5278088"/>
                <a:gd name="connsiteX26" fmla="*/ 2389425 w 5098846"/>
                <a:gd name="connsiteY26" fmla="*/ 5278089 h 5278088"/>
                <a:gd name="connsiteX27" fmla="*/ 2488104 w 5098846"/>
                <a:gd name="connsiteY27" fmla="*/ 5276469 h 5278088"/>
                <a:gd name="connsiteX28" fmla="*/ 2496676 w 5098846"/>
                <a:gd name="connsiteY28" fmla="*/ 5276469 h 5278088"/>
                <a:gd name="connsiteX29" fmla="*/ 2513441 w 5098846"/>
                <a:gd name="connsiteY29" fmla="*/ 1524 h 5278088"/>
                <a:gd name="connsiteX30" fmla="*/ 2507535 w 5098846"/>
                <a:gd name="connsiteY30" fmla="*/ 1524 h 5278088"/>
                <a:gd name="connsiteX31" fmla="*/ 2413047 w 5098846"/>
                <a:gd name="connsiteY31" fmla="*/ 0 h 5278088"/>
                <a:gd name="connsiteX32" fmla="*/ 2413047 w 5098846"/>
                <a:gd name="connsiteY32" fmla="*/ 0 h 52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98846" h="5278088">
                  <a:moveTo>
                    <a:pt x="2413047" y="571500"/>
                  </a:moveTo>
                  <a:cubicBezTo>
                    <a:pt x="2438384" y="571500"/>
                    <a:pt x="2463244" y="571881"/>
                    <a:pt x="2488866" y="572738"/>
                  </a:cubicBezTo>
                  <a:lnTo>
                    <a:pt x="2498486" y="573024"/>
                  </a:lnTo>
                  <a:lnTo>
                    <a:pt x="2508107" y="573024"/>
                  </a:lnTo>
                  <a:lnTo>
                    <a:pt x="2513345" y="573024"/>
                  </a:lnTo>
                  <a:cubicBezTo>
                    <a:pt x="2841101" y="573024"/>
                    <a:pt x="3139995" y="633222"/>
                    <a:pt x="3401742" y="751904"/>
                  </a:cubicBezTo>
                  <a:cubicBezTo>
                    <a:pt x="3637295" y="858774"/>
                    <a:pt x="3843416" y="1013079"/>
                    <a:pt x="4014200" y="1210532"/>
                  </a:cubicBezTo>
                  <a:cubicBezTo>
                    <a:pt x="4178601" y="1400651"/>
                    <a:pt x="4306903" y="1625727"/>
                    <a:pt x="4395390" y="1879473"/>
                  </a:cubicBezTo>
                  <a:cubicBezTo>
                    <a:pt x="4482925" y="2130362"/>
                    <a:pt x="4527311" y="2395728"/>
                    <a:pt x="4527311" y="2668334"/>
                  </a:cubicBezTo>
                  <a:cubicBezTo>
                    <a:pt x="4527311" y="2936843"/>
                    <a:pt x="4484163" y="3196114"/>
                    <a:pt x="4399010" y="3439001"/>
                  </a:cubicBezTo>
                  <a:cubicBezTo>
                    <a:pt x="4312808" y="3684937"/>
                    <a:pt x="4187269" y="3902202"/>
                    <a:pt x="4025820" y="4084796"/>
                  </a:cubicBezTo>
                  <a:cubicBezTo>
                    <a:pt x="3856751" y="4276058"/>
                    <a:pt x="3650535" y="4425601"/>
                    <a:pt x="3412982" y="4529328"/>
                  </a:cubicBezTo>
                  <a:cubicBezTo>
                    <a:pt x="3145710" y="4645914"/>
                    <a:pt x="2837481" y="4705065"/>
                    <a:pt x="2496676" y="4705065"/>
                  </a:cubicBezTo>
                  <a:lnTo>
                    <a:pt x="2489438" y="4705065"/>
                  </a:lnTo>
                  <a:lnTo>
                    <a:pt x="2479532" y="4705065"/>
                  </a:lnTo>
                  <a:lnTo>
                    <a:pt x="2469626" y="4705350"/>
                  </a:lnTo>
                  <a:cubicBezTo>
                    <a:pt x="2442765" y="4706207"/>
                    <a:pt x="2415809" y="4706684"/>
                    <a:pt x="2389520" y="4706684"/>
                  </a:cubicBezTo>
                  <a:cubicBezTo>
                    <a:pt x="2090245" y="4706684"/>
                    <a:pt x="1819640" y="4650200"/>
                    <a:pt x="1585039" y="4538853"/>
                  </a:cubicBezTo>
                  <a:cubicBezTo>
                    <a:pt x="1373774" y="4438555"/>
                    <a:pt x="1189370" y="4292823"/>
                    <a:pt x="1036970" y="4105656"/>
                  </a:cubicBezTo>
                  <a:cubicBezTo>
                    <a:pt x="888095" y="3922871"/>
                    <a:pt x="771985" y="3704463"/>
                    <a:pt x="691880" y="3456718"/>
                  </a:cubicBezTo>
                  <a:cubicBezTo>
                    <a:pt x="612060" y="3210020"/>
                    <a:pt x="571674" y="2946749"/>
                    <a:pt x="571674" y="2673953"/>
                  </a:cubicBezTo>
                  <a:cubicBezTo>
                    <a:pt x="571674" y="2396109"/>
                    <a:pt x="613584" y="2125790"/>
                    <a:pt x="696166" y="1870710"/>
                  </a:cubicBezTo>
                  <a:cubicBezTo>
                    <a:pt x="779224" y="1614011"/>
                    <a:pt x="899239" y="1387031"/>
                    <a:pt x="1052782" y="1195959"/>
                  </a:cubicBezTo>
                  <a:cubicBezTo>
                    <a:pt x="1209563" y="1000887"/>
                    <a:pt x="1397777" y="848963"/>
                    <a:pt x="1612090" y="744569"/>
                  </a:cubicBezTo>
                  <a:cubicBezTo>
                    <a:pt x="1847548" y="629698"/>
                    <a:pt x="2117105" y="571500"/>
                    <a:pt x="2413047" y="571500"/>
                  </a:cubicBezTo>
                  <a:moveTo>
                    <a:pt x="2413047" y="0"/>
                  </a:moveTo>
                  <a:cubicBezTo>
                    <a:pt x="-755635" y="0"/>
                    <a:pt x="-844694" y="5278089"/>
                    <a:pt x="2389425" y="5278089"/>
                  </a:cubicBezTo>
                  <a:cubicBezTo>
                    <a:pt x="2421810" y="5278089"/>
                    <a:pt x="2455052" y="5277517"/>
                    <a:pt x="2488104" y="5276469"/>
                  </a:cubicBezTo>
                  <a:cubicBezTo>
                    <a:pt x="2491152" y="5276469"/>
                    <a:pt x="2493629" y="5276469"/>
                    <a:pt x="2496676" y="5276469"/>
                  </a:cubicBezTo>
                  <a:cubicBezTo>
                    <a:pt x="6022832" y="5276469"/>
                    <a:pt x="5903674" y="1524"/>
                    <a:pt x="2513441" y="1524"/>
                  </a:cubicBezTo>
                  <a:cubicBezTo>
                    <a:pt x="2511536" y="1524"/>
                    <a:pt x="2509440" y="1524"/>
                    <a:pt x="2507535" y="1524"/>
                  </a:cubicBezTo>
                  <a:cubicBezTo>
                    <a:pt x="2475531" y="476"/>
                    <a:pt x="2444480" y="0"/>
                    <a:pt x="2413047" y="0"/>
                  </a:cubicBezTo>
                  <a:lnTo>
                    <a:pt x="241304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245C1E2-FDA8-4E4F-92F2-DE5D880E6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78615" y="772453"/>
              <a:ext cx="5079154" cy="5190747"/>
            </a:xfrm>
            <a:custGeom>
              <a:avLst/>
              <a:gdLst>
                <a:gd name="connsiteX0" fmla="*/ 2498620 w 5079154"/>
                <a:gd name="connsiteY0" fmla="*/ 24 h 5190747"/>
                <a:gd name="connsiteX1" fmla="*/ 3484267 w 5079154"/>
                <a:gd name="connsiteY1" fmla="*/ 172045 h 5190747"/>
                <a:gd name="connsiteX2" fmla="*/ 3543417 w 5079154"/>
                <a:gd name="connsiteY2" fmla="*/ 195382 h 5190747"/>
                <a:gd name="connsiteX3" fmla="*/ 3573040 w 5079154"/>
                <a:gd name="connsiteY3" fmla="*/ 207002 h 5190747"/>
                <a:gd name="connsiteX4" fmla="*/ 3602091 w 5079154"/>
                <a:gd name="connsiteY4" fmla="*/ 220051 h 5190747"/>
                <a:gd name="connsiteX5" fmla="*/ 3660099 w 5079154"/>
                <a:gd name="connsiteY5" fmla="*/ 246531 h 5190747"/>
                <a:gd name="connsiteX6" fmla="*/ 3689150 w 5079154"/>
                <a:gd name="connsiteY6" fmla="*/ 259771 h 5190747"/>
                <a:gd name="connsiteX7" fmla="*/ 3717534 w 5079154"/>
                <a:gd name="connsiteY7" fmla="*/ 274439 h 5190747"/>
                <a:gd name="connsiteX8" fmla="*/ 3774303 w 5079154"/>
                <a:gd name="connsiteY8" fmla="*/ 303871 h 5190747"/>
                <a:gd name="connsiteX9" fmla="*/ 3802688 w 5079154"/>
                <a:gd name="connsiteY9" fmla="*/ 318635 h 5190747"/>
                <a:gd name="connsiteX10" fmla="*/ 3830310 w 5079154"/>
                <a:gd name="connsiteY10" fmla="*/ 334732 h 5190747"/>
                <a:gd name="connsiteX11" fmla="*/ 3885555 w 5079154"/>
                <a:gd name="connsiteY11" fmla="*/ 367308 h 5190747"/>
                <a:gd name="connsiteX12" fmla="*/ 3913178 w 5079154"/>
                <a:gd name="connsiteY12" fmla="*/ 383691 h 5190747"/>
                <a:gd name="connsiteX13" fmla="*/ 3939943 w 5079154"/>
                <a:gd name="connsiteY13" fmla="*/ 401312 h 5190747"/>
                <a:gd name="connsiteX14" fmla="*/ 4339612 w 5079154"/>
                <a:gd name="connsiteY14" fmla="*/ 724972 h 5190747"/>
                <a:gd name="connsiteX15" fmla="*/ 4664034 w 5079154"/>
                <a:gd name="connsiteY15" fmla="*/ 1126832 h 5190747"/>
                <a:gd name="connsiteX16" fmla="*/ 4902539 w 5079154"/>
                <a:gd name="connsiteY16" fmla="*/ 1585460 h 5190747"/>
                <a:gd name="connsiteX17" fmla="*/ 5047891 w 5079154"/>
                <a:gd name="connsiteY17" fmla="*/ 2081046 h 5190747"/>
                <a:gd name="connsiteX18" fmla="*/ 5075228 w 5079154"/>
                <a:gd name="connsiteY18" fmla="*/ 2337554 h 5190747"/>
                <a:gd name="connsiteX19" fmla="*/ 5077609 w 5079154"/>
                <a:gd name="connsiteY19" fmla="*/ 2401943 h 5190747"/>
                <a:gd name="connsiteX20" fmla="*/ 5078847 w 5079154"/>
                <a:gd name="connsiteY20" fmla="*/ 2466237 h 5190747"/>
                <a:gd name="connsiteX21" fmla="*/ 5078466 w 5079154"/>
                <a:gd name="connsiteY21" fmla="*/ 2530531 h 5190747"/>
                <a:gd name="connsiteX22" fmla="*/ 5076942 w 5079154"/>
                <a:gd name="connsiteY22" fmla="*/ 2594729 h 5190747"/>
                <a:gd name="connsiteX23" fmla="*/ 4999028 w 5079154"/>
                <a:gd name="connsiteY23" fmla="*/ 3099269 h 5190747"/>
                <a:gd name="connsiteX24" fmla="*/ 4968738 w 5079154"/>
                <a:gd name="connsiteY24" fmla="*/ 3222141 h 5190747"/>
                <a:gd name="connsiteX25" fmla="*/ 4952451 w 5079154"/>
                <a:gd name="connsiteY25" fmla="*/ 3283101 h 5190747"/>
                <a:gd name="connsiteX26" fmla="*/ 4936925 w 5079154"/>
                <a:gd name="connsiteY26" fmla="*/ 3344156 h 5190747"/>
                <a:gd name="connsiteX27" fmla="*/ 4919875 w 5079154"/>
                <a:gd name="connsiteY27" fmla="*/ 3404831 h 5190747"/>
                <a:gd name="connsiteX28" fmla="*/ 4903016 w 5079154"/>
                <a:gd name="connsiteY28" fmla="*/ 3465410 h 5190747"/>
                <a:gd name="connsiteX29" fmla="*/ 4865297 w 5079154"/>
                <a:gd name="connsiteY29" fmla="*/ 3585520 h 5190747"/>
                <a:gd name="connsiteX30" fmla="*/ 4671177 w 5079154"/>
                <a:gd name="connsiteY30" fmla="*/ 4052340 h 5190747"/>
                <a:gd name="connsiteX31" fmla="*/ 4386094 w 5079154"/>
                <a:gd name="connsiteY31" fmla="*/ 4476393 h 5190747"/>
                <a:gd name="connsiteX32" fmla="*/ 4343708 w 5079154"/>
                <a:gd name="connsiteY32" fmla="*/ 4524875 h 5190747"/>
                <a:gd name="connsiteX33" fmla="*/ 4298655 w 5079154"/>
                <a:gd name="connsiteY33" fmla="*/ 4570976 h 5190747"/>
                <a:gd name="connsiteX34" fmla="*/ 4252935 w 5079154"/>
                <a:gd name="connsiteY34" fmla="*/ 4616411 h 5190747"/>
                <a:gd name="connsiteX35" fmla="*/ 4204738 w 5079154"/>
                <a:gd name="connsiteY35" fmla="*/ 4659273 h 5190747"/>
                <a:gd name="connsiteX36" fmla="*/ 4180354 w 5079154"/>
                <a:gd name="connsiteY36" fmla="*/ 4680419 h 5190747"/>
                <a:gd name="connsiteX37" fmla="*/ 4155494 w 5079154"/>
                <a:gd name="connsiteY37" fmla="*/ 4700898 h 5190747"/>
                <a:gd name="connsiteX38" fmla="*/ 4103964 w 5079154"/>
                <a:gd name="connsiteY38" fmla="*/ 4739664 h 5190747"/>
                <a:gd name="connsiteX39" fmla="*/ 4078151 w 5079154"/>
                <a:gd name="connsiteY39" fmla="*/ 4759000 h 5190747"/>
                <a:gd name="connsiteX40" fmla="*/ 4051766 w 5079154"/>
                <a:gd name="connsiteY40" fmla="*/ 4777479 h 5190747"/>
                <a:gd name="connsiteX41" fmla="*/ 3997950 w 5079154"/>
                <a:gd name="connsiteY41" fmla="*/ 4812816 h 5190747"/>
                <a:gd name="connsiteX42" fmla="*/ 3970994 w 5079154"/>
                <a:gd name="connsiteY42" fmla="*/ 4830342 h 5190747"/>
                <a:gd name="connsiteX43" fmla="*/ 3957469 w 5079154"/>
                <a:gd name="connsiteY43" fmla="*/ 4839010 h 5190747"/>
                <a:gd name="connsiteX44" fmla="*/ 3943563 w 5079154"/>
                <a:gd name="connsiteY44" fmla="*/ 4847011 h 5190747"/>
                <a:gd name="connsiteX45" fmla="*/ 3887746 w 5079154"/>
                <a:gd name="connsiteY45" fmla="*/ 4878824 h 5190747"/>
                <a:gd name="connsiteX46" fmla="*/ 3859742 w 5079154"/>
                <a:gd name="connsiteY46" fmla="*/ 4894541 h 5190747"/>
                <a:gd name="connsiteX47" fmla="*/ 3845741 w 5079154"/>
                <a:gd name="connsiteY47" fmla="*/ 4902351 h 5190747"/>
                <a:gd name="connsiteX48" fmla="*/ 3831358 w 5079154"/>
                <a:gd name="connsiteY48" fmla="*/ 4909400 h 5190747"/>
                <a:gd name="connsiteX49" fmla="*/ 3773827 w 5079154"/>
                <a:gd name="connsiteY49" fmla="*/ 4937498 h 5190747"/>
                <a:gd name="connsiteX50" fmla="*/ 3745157 w 5079154"/>
                <a:gd name="connsiteY50" fmla="*/ 4951500 h 5190747"/>
                <a:gd name="connsiteX51" fmla="*/ 3716106 w 5079154"/>
                <a:gd name="connsiteY51" fmla="*/ 4964835 h 5190747"/>
                <a:gd name="connsiteX52" fmla="*/ 3657146 w 5079154"/>
                <a:gd name="connsiteY52" fmla="*/ 4989314 h 5190747"/>
                <a:gd name="connsiteX53" fmla="*/ 3598091 w 5079154"/>
                <a:gd name="connsiteY53" fmla="*/ 5013032 h 5190747"/>
                <a:gd name="connsiteX54" fmla="*/ 3538083 w 5079154"/>
                <a:gd name="connsiteY54" fmla="*/ 5033986 h 5190747"/>
                <a:gd name="connsiteX55" fmla="*/ 3478171 w 5079154"/>
                <a:gd name="connsiteY55" fmla="*/ 5054656 h 5190747"/>
                <a:gd name="connsiteX56" fmla="*/ 3417306 w 5079154"/>
                <a:gd name="connsiteY56" fmla="*/ 5072086 h 5190747"/>
                <a:gd name="connsiteX57" fmla="*/ 3356632 w 5079154"/>
                <a:gd name="connsiteY57" fmla="*/ 5089422 h 5190747"/>
                <a:gd name="connsiteX58" fmla="*/ 3295386 w 5079154"/>
                <a:gd name="connsiteY58" fmla="*/ 5103996 h 5190747"/>
                <a:gd name="connsiteX59" fmla="*/ 3172514 w 5079154"/>
                <a:gd name="connsiteY59" fmla="*/ 5129999 h 5190747"/>
                <a:gd name="connsiteX60" fmla="*/ 3110887 w 5079154"/>
                <a:gd name="connsiteY60" fmla="*/ 5141143 h 5190747"/>
                <a:gd name="connsiteX61" fmla="*/ 3080121 w 5079154"/>
                <a:gd name="connsiteY61" fmla="*/ 5146667 h 5190747"/>
                <a:gd name="connsiteX62" fmla="*/ 3049165 w 5079154"/>
                <a:gd name="connsiteY62" fmla="*/ 5150954 h 5190747"/>
                <a:gd name="connsiteX63" fmla="*/ 2555008 w 5079154"/>
                <a:gd name="connsiteY63" fmla="*/ 5189435 h 5190747"/>
                <a:gd name="connsiteX64" fmla="*/ 2431945 w 5079154"/>
                <a:gd name="connsiteY64" fmla="*/ 5190483 h 5190747"/>
                <a:gd name="connsiteX65" fmla="*/ 2370318 w 5079154"/>
                <a:gd name="connsiteY65" fmla="*/ 5190387 h 5190747"/>
                <a:gd name="connsiteX66" fmla="*/ 2308501 w 5079154"/>
                <a:gd name="connsiteY66" fmla="*/ 5189244 h 5190747"/>
                <a:gd name="connsiteX67" fmla="*/ 2184200 w 5079154"/>
                <a:gd name="connsiteY67" fmla="*/ 5183434 h 5190747"/>
                <a:gd name="connsiteX68" fmla="*/ 2059994 w 5079154"/>
                <a:gd name="connsiteY68" fmla="*/ 5172099 h 5190747"/>
                <a:gd name="connsiteX69" fmla="*/ 1568027 w 5079154"/>
                <a:gd name="connsiteY69" fmla="*/ 5069134 h 5190747"/>
                <a:gd name="connsiteX70" fmla="*/ 1537738 w 5079154"/>
                <a:gd name="connsiteY70" fmla="*/ 5059704 h 5190747"/>
                <a:gd name="connsiteX71" fmla="*/ 1507829 w 5079154"/>
                <a:gd name="connsiteY71" fmla="*/ 5048941 h 5190747"/>
                <a:gd name="connsiteX72" fmla="*/ 1448298 w 5079154"/>
                <a:gd name="connsiteY72" fmla="*/ 5026557 h 5190747"/>
                <a:gd name="connsiteX73" fmla="*/ 1418485 w 5079154"/>
                <a:gd name="connsiteY73" fmla="*/ 5015318 h 5190747"/>
                <a:gd name="connsiteX74" fmla="*/ 1389243 w 5079154"/>
                <a:gd name="connsiteY74" fmla="*/ 5002649 h 5190747"/>
                <a:gd name="connsiteX75" fmla="*/ 1331045 w 5079154"/>
                <a:gd name="connsiteY75" fmla="*/ 4976360 h 5190747"/>
                <a:gd name="connsiteX76" fmla="*/ 1106446 w 5079154"/>
                <a:gd name="connsiteY76" fmla="*/ 4853583 h 5190747"/>
                <a:gd name="connsiteX77" fmla="*/ 710777 w 5079154"/>
                <a:gd name="connsiteY77" fmla="*/ 4526495 h 5190747"/>
                <a:gd name="connsiteX78" fmla="*/ 400834 w 5079154"/>
                <a:gd name="connsiteY78" fmla="*/ 4116824 h 5190747"/>
                <a:gd name="connsiteX79" fmla="*/ 181092 w 5079154"/>
                <a:gd name="connsiteY79" fmla="*/ 3653719 h 5190747"/>
                <a:gd name="connsiteX80" fmla="*/ 47361 w 5079154"/>
                <a:gd name="connsiteY80" fmla="*/ 3159943 h 5190747"/>
                <a:gd name="connsiteX81" fmla="*/ 36026 w 5079154"/>
                <a:gd name="connsiteY81" fmla="*/ 3096887 h 5190747"/>
                <a:gd name="connsiteX82" fmla="*/ 26882 w 5079154"/>
                <a:gd name="connsiteY82" fmla="*/ 3033546 h 5190747"/>
                <a:gd name="connsiteX83" fmla="*/ 18596 w 5079154"/>
                <a:gd name="connsiteY83" fmla="*/ 2970110 h 5190747"/>
                <a:gd name="connsiteX84" fmla="*/ 12214 w 5079154"/>
                <a:gd name="connsiteY84" fmla="*/ 2906482 h 5190747"/>
                <a:gd name="connsiteX85" fmla="*/ 3451 w 5079154"/>
                <a:gd name="connsiteY85" fmla="*/ 2778848 h 5190747"/>
                <a:gd name="connsiteX86" fmla="*/ 22 w 5079154"/>
                <a:gd name="connsiteY86" fmla="*/ 2650927 h 5190747"/>
                <a:gd name="connsiteX87" fmla="*/ 42313 w 5079154"/>
                <a:gd name="connsiteY87" fmla="*/ 2141625 h 5190747"/>
                <a:gd name="connsiteX88" fmla="*/ 165662 w 5079154"/>
                <a:gd name="connsiteY88" fmla="*/ 1644896 h 5190747"/>
                <a:gd name="connsiteX89" fmla="*/ 370259 w 5079154"/>
                <a:gd name="connsiteY89" fmla="*/ 1173504 h 5190747"/>
                <a:gd name="connsiteX90" fmla="*/ 661247 w 5079154"/>
                <a:gd name="connsiteY90" fmla="*/ 746022 h 5190747"/>
                <a:gd name="connsiteX91" fmla="*/ 704015 w 5079154"/>
                <a:gd name="connsiteY91" fmla="*/ 696968 h 5190747"/>
                <a:gd name="connsiteX92" fmla="*/ 747353 w 5079154"/>
                <a:gd name="connsiteY92" fmla="*/ 648486 h 5190747"/>
                <a:gd name="connsiteX93" fmla="*/ 792121 w 5079154"/>
                <a:gd name="connsiteY93" fmla="*/ 601147 h 5190747"/>
                <a:gd name="connsiteX94" fmla="*/ 814505 w 5079154"/>
                <a:gd name="connsiteY94" fmla="*/ 577429 h 5190747"/>
                <a:gd name="connsiteX95" fmla="*/ 838031 w 5079154"/>
                <a:gd name="connsiteY95" fmla="*/ 554855 h 5190747"/>
                <a:gd name="connsiteX96" fmla="*/ 885942 w 5079154"/>
                <a:gd name="connsiteY96" fmla="*/ 510469 h 5190747"/>
                <a:gd name="connsiteX97" fmla="*/ 910326 w 5079154"/>
                <a:gd name="connsiteY97" fmla="*/ 488752 h 5190747"/>
                <a:gd name="connsiteX98" fmla="*/ 935948 w 5079154"/>
                <a:gd name="connsiteY98" fmla="*/ 468368 h 5190747"/>
                <a:gd name="connsiteX99" fmla="*/ 1040533 w 5079154"/>
                <a:gd name="connsiteY99" fmla="*/ 390073 h 5190747"/>
                <a:gd name="connsiteX100" fmla="*/ 1501638 w 5079154"/>
                <a:gd name="connsiteY100" fmla="*/ 152614 h 5190747"/>
                <a:gd name="connsiteX101" fmla="*/ 1997700 w 5079154"/>
                <a:gd name="connsiteY101" fmla="*/ 32599 h 5190747"/>
                <a:gd name="connsiteX102" fmla="*/ 2498620 w 5079154"/>
                <a:gd name="connsiteY102" fmla="*/ 24 h 5190747"/>
                <a:gd name="connsiteX103" fmla="*/ 2496620 w 5079154"/>
                <a:gd name="connsiteY103" fmla="*/ 193572 h 5190747"/>
                <a:gd name="connsiteX104" fmla="*/ 2037229 w 5079154"/>
                <a:gd name="connsiteY104" fmla="*/ 241483 h 5190747"/>
                <a:gd name="connsiteX105" fmla="*/ 1613081 w 5079154"/>
                <a:gd name="connsiteY105" fmla="*/ 404646 h 5190747"/>
                <a:gd name="connsiteX106" fmla="*/ 1245892 w 5079154"/>
                <a:gd name="connsiteY106" fmla="*/ 657725 h 5190747"/>
                <a:gd name="connsiteX107" fmla="*/ 1163310 w 5079154"/>
                <a:gd name="connsiteY107" fmla="*/ 731639 h 5190747"/>
                <a:gd name="connsiteX108" fmla="*/ 1142831 w 5079154"/>
                <a:gd name="connsiteY108" fmla="*/ 750118 h 5190747"/>
                <a:gd name="connsiteX109" fmla="*/ 1123019 w 5079154"/>
                <a:gd name="connsiteY109" fmla="*/ 769453 h 5190747"/>
                <a:gd name="connsiteX110" fmla="*/ 1083014 w 5079154"/>
                <a:gd name="connsiteY110" fmla="*/ 807744 h 5190747"/>
                <a:gd name="connsiteX111" fmla="*/ 1062917 w 5079154"/>
                <a:gd name="connsiteY111" fmla="*/ 826794 h 5190747"/>
                <a:gd name="connsiteX112" fmla="*/ 1043676 w 5079154"/>
                <a:gd name="connsiteY112" fmla="*/ 846701 h 5190747"/>
                <a:gd name="connsiteX113" fmla="*/ 1005100 w 5079154"/>
                <a:gd name="connsiteY113" fmla="*/ 886516 h 5190747"/>
                <a:gd name="connsiteX114" fmla="*/ 968143 w 5079154"/>
                <a:gd name="connsiteY114" fmla="*/ 927949 h 5190747"/>
                <a:gd name="connsiteX115" fmla="*/ 932138 w 5079154"/>
                <a:gd name="connsiteY115" fmla="*/ 970336 h 5190747"/>
                <a:gd name="connsiteX116" fmla="*/ 514467 w 5079154"/>
                <a:gd name="connsiteY116" fmla="*/ 1759006 h 5190747"/>
                <a:gd name="connsiteX117" fmla="*/ 413693 w 5079154"/>
                <a:gd name="connsiteY117" fmla="*/ 2199918 h 5190747"/>
                <a:gd name="connsiteX118" fmla="*/ 380546 w 5079154"/>
                <a:gd name="connsiteY118" fmla="*/ 2651689 h 5190747"/>
                <a:gd name="connsiteX119" fmla="*/ 380260 w 5079154"/>
                <a:gd name="connsiteY119" fmla="*/ 2708363 h 5190747"/>
                <a:gd name="connsiteX120" fmla="*/ 381403 w 5079154"/>
                <a:gd name="connsiteY120" fmla="*/ 2765036 h 5190747"/>
                <a:gd name="connsiteX121" fmla="*/ 383117 w 5079154"/>
                <a:gd name="connsiteY121" fmla="*/ 2821710 h 5190747"/>
                <a:gd name="connsiteX122" fmla="*/ 384546 w 5079154"/>
                <a:gd name="connsiteY122" fmla="*/ 2849999 h 5190747"/>
                <a:gd name="connsiteX123" fmla="*/ 386261 w 5079154"/>
                <a:gd name="connsiteY123" fmla="*/ 2878289 h 5190747"/>
                <a:gd name="connsiteX124" fmla="*/ 389499 w 5079154"/>
                <a:gd name="connsiteY124" fmla="*/ 2934867 h 5190747"/>
                <a:gd name="connsiteX125" fmla="*/ 394547 w 5079154"/>
                <a:gd name="connsiteY125" fmla="*/ 2991255 h 5190747"/>
                <a:gd name="connsiteX126" fmla="*/ 399691 w 5079154"/>
                <a:gd name="connsiteY126" fmla="*/ 3047738 h 5190747"/>
                <a:gd name="connsiteX127" fmla="*/ 406644 w 5079154"/>
                <a:gd name="connsiteY127" fmla="*/ 3103936 h 5190747"/>
                <a:gd name="connsiteX128" fmla="*/ 500370 w 5079154"/>
                <a:gd name="connsiteY128" fmla="*/ 3546753 h 5190747"/>
                <a:gd name="connsiteX129" fmla="*/ 670677 w 5079154"/>
                <a:gd name="connsiteY129" fmla="*/ 3964710 h 5190747"/>
                <a:gd name="connsiteX130" fmla="*/ 920042 w 5079154"/>
                <a:gd name="connsiteY130" fmla="*/ 4339233 h 5190747"/>
                <a:gd name="connsiteX131" fmla="*/ 1248464 w 5079154"/>
                <a:gd name="connsiteY131" fmla="*/ 4646700 h 5190747"/>
                <a:gd name="connsiteX132" fmla="*/ 1294374 w 5079154"/>
                <a:gd name="connsiteY132" fmla="*/ 4679657 h 5190747"/>
                <a:gd name="connsiteX133" fmla="*/ 1317329 w 5079154"/>
                <a:gd name="connsiteY133" fmla="*/ 4696230 h 5190747"/>
                <a:gd name="connsiteX134" fmla="*/ 1341237 w 5079154"/>
                <a:gd name="connsiteY134" fmla="*/ 4711375 h 5190747"/>
                <a:gd name="connsiteX135" fmla="*/ 1388957 w 5079154"/>
                <a:gd name="connsiteY135" fmla="*/ 4742046 h 5190747"/>
                <a:gd name="connsiteX136" fmla="*/ 1412960 w 5079154"/>
                <a:gd name="connsiteY136" fmla="*/ 4757190 h 5190747"/>
                <a:gd name="connsiteX137" fmla="*/ 1437725 w 5079154"/>
                <a:gd name="connsiteY137" fmla="*/ 4771097 h 5190747"/>
                <a:gd name="connsiteX138" fmla="*/ 1487351 w 5079154"/>
                <a:gd name="connsiteY138" fmla="*/ 4798910 h 5190747"/>
                <a:gd name="connsiteX139" fmla="*/ 1512402 w 5079154"/>
                <a:gd name="connsiteY139" fmla="*/ 4812626 h 5190747"/>
                <a:gd name="connsiteX140" fmla="*/ 1538024 w 5079154"/>
                <a:gd name="connsiteY140" fmla="*/ 4825199 h 5190747"/>
                <a:gd name="connsiteX141" fmla="*/ 1589364 w 5079154"/>
                <a:gd name="connsiteY141" fmla="*/ 4850345 h 5190747"/>
                <a:gd name="connsiteX142" fmla="*/ 1615176 w 5079154"/>
                <a:gd name="connsiteY142" fmla="*/ 4862632 h 5190747"/>
                <a:gd name="connsiteX143" fmla="*/ 1641560 w 5079154"/>
                <a:gd name="connsiteY143" fmla="*/ 4873681 h 5190747"/>
                <a:gd name="connsiteX144" fmla="*/ 2083616 w 5079154"/>
                <a:gd name="connsiteY144" fmla="*/ 5005602 h 5190747"/>
                <a:gd name="connsiteX145" fmla="*/ 2199059 w 5079154"/>
                <a:gd name="connsiteY145" fmla="*/ 5021985 h 5190747"/>
                <a:gd name="connsiteX146" fmla="*/ 2315645 w 5079154"/>
                <a:gd name="connsiteY146" fmla="*/ 5031224 h 5190747"/>
                <a:gd name="connsiteX147" fmla="*/ 2374414 w 5079154"/>
                <a:gd name="connsiteY147" fmla="*/ 5033415 h 5190747"/>
                <a:gd name="connsiteX148" fmla="*/ 2433374 w 5079154"/>
                <a:gd name="connsiteY148" fmla="*/ 5034273 h 5190747"/>
                <a:gd name="connsiteX149" fmla="*/ 2551579 w 5079154"/>
                <a:gd name="connsiteY149" fmla="*/ 5033130 h 5190747"/>
                <a:gd name="connsiteX150" fmla="*/ 2669499 w 5079154"/>
                <a:gd name="connsiteY150" fmla="*/ 5027700 h 5190747"/>
                <a:gd name="connsiteX151" fmla="*/ 2727982 w 5079154"/>
                <a:gd name="connsiteY151" fmla="*/ 5022747 h 5190747"/>
                <a:gd name="connsiteX152" fmla="*/ 2757224 w 5079154"/>
                <a:gd name="connsiteY152" fmla="*/ 5020270 h 5190747"/>
                <a:gd name="connsiteX153" fmla="*/ 2771797 w 5079154"/>
                <a:gd name="connsiteY153" fmla="*/ 5018937 h 5190747"/>
                <a:gd name="connsiteX154" fmla="*/ 2786275 w 5079154"/>
                <a:gd name="connsiteY154" fmla="*/ 5016842 h 5190747"/>
                <a:gd name="connsiteX155" fmla="*/ 2902099 w 5079154"/>
                <a:gd name="connsiteY155" fmla="*/ 4999792 h 5190747"/>
                <a:gd name="connsiteX156" fmla="*/ 3016494 w 5079154"/>
                <a:gd name="connsiteY156" fmla="*/ 4976170 h 5190747"/>
                <a:gd name="connsiteX157" fmla="*/ 3452263 w 5079154"/>
                <a:gd name="connsiteY157" fmla="*/ 4822627 h 5190747"/>
                <a:gd name="connsiteX158" fmla="*/ 3503889 w 5079154"/>
                <a:gd name="connsiteY158" fmla="*/ 4797767 h 5190747"/>
                <a:gd name="connsiteX159" fmla="*/ 3554085 w 5079154"/>
                <a:gd name="connsiteY159" fmla="*/ 4770430 h 5190747"/>
                <a:gd name="connsiteX160" fmla="*/ 3603996 w 5079154"/>
                <a:gd name="connsiteY160" fmla="*/ 4742903 h 5190747"/>
                <a:gd name="connsiteX161" fmla="*/ 3628475 w 5079154"/>
                <a:gd name="connsiteY161" fmla="*/ 4728425 h 5190747"/>
                <a:gd name="connsiteX162" fmla="*/ 3652669 w 5079154"/>
                <a:gd name="connsiteY162" fmla="*/ 4713375 h 5190747"/>
                <a:gd name="connsiteX163" fmla="*/ 3700866 w 5079154"/>
                <a:gd name="connsiteY163" fmla="*/ 4683467 h 5190747"/>
                <a:gd name="connsiteX164" fmla="*/ 3712867 w 5079154"/>
                <a:gd name="connsiteY164" fmla="*/ 4675942 h 5190747"/>
                <a:gd name="connsiteX165" fmla="*/ 3724488 w 5079154"/>
                <a:gd name="connsiteY165" fmla="*/ 4667750 h 5190747"/>
                <a:gd name="connsiteX166" fmla="*/ 3747633 w 5079154"/>
                <a:gd name="connsiteY166" fmla="*/ 4651463 h 5190747"/>
                <a:gd name="connsiteX167" fmla="*/ 3794115 w 5079154"/>
                <a:gd name="connsiteY167" fmla="*/ 4619268 h 5190747"/>
                <a:gd name="connsiteX168" fmla="*/ 3805736 w 5079154"/>
                <a:gd name="connsiteY168" fmla="*/ 4611267 h 5190747"/>
                <a:gd name="connsiteX169" fmla="*/ 3816880 w 5079154"/>
                <a:gd name="connsiteY169" fmla="*/ 4602599 h 5190747"/>
                <a:gd name="connsiteX170" fmla="*/ 3839168 w 5079154"/>
                <a:gd name="connsiteY170" fmla="*/ 4585264 h 5190747"/>
                <a:gd name="connsiteX171" fmla="*/ 3883841 w 5079154"/>
                <a:gd name="connsiteY171" fmla="*/ 4550879 h 5190747"/>
                <a:gd name="connsiteX172" fmla="*/ 3905558 w 5079154"/>
                <a:gd name="connsiteY172" fmla="*/ 4532972 h 5190747"/>
                <a:gd name="connsiteX173" fmla="*/ 3926989 w 5079154"/>
                <a:gd name="connsiteY173" fmla="*/ 4514684 h 5190747"/>
                <a:gd name="connsiteX174" fmla="*/ 3969851 w 5079154"/>
                <a:gd name="connsiteY174" fmla="*/ 4478393 h 5190747"/>
                <a:gd name="connsiteX175" fmla="*/ 4011381 w 5079154"/>
                <a:gd name="connsiteY175" fmla="*/ 4440579 h 5190747"/>
                <a:gd name="connsiteX176" fmla="*/ 4053291 w 5079154"/>
                <a:gd name="connsiteY176" fmla="*/ 4403146 h 5190747"/>
                <a:gd name="connsiteX177" fmla="*/ 4093581 w 5079154"/>
                <a:gd name="connsiteY177" fmla="*/ 4363998 h 5190747"/>
                <a:gd name="connsiteX178" fmla="*/ 4134063 w 5079154"/>
                <a:gd name="connsiteY178" fmla="*/ 4324946 h 5190747"/>
                <a:gd name="connsiteX179" fmla="*/ 4172639 w 5079154"/>
                <a:gd name="connsiteY179" fmla="*/ 4283988 h 5190747"/>
                <a:gd name="connsiteX180" fmla="*/ 4450483 w 5079154"/>
                <a:gd name="connsiteY180" fmla="*/ 3926610 h 5190747"/>
                <a:gd name="connsiteX181" fmla="*/ 4647746 w 5079154"/>
                <a:gd name="connsiteY181" fmla="*/ 3513035 h 5190747"/>
                <a:gd name="connsiteX182" fmla="*/ 4664796 w 5079154"/>
                <a:gd name="connsiteY182" fmla="*/ 3457980 h 5190747"/>
                <a:gd name="connsiteX183" fmla="*/ 4681083 w 5079154"/>
                <a:gd name="connsiteY183" fmla="*/ 3402640 h 5190747"/>
                <a:gd name="connsiteX184" fmla="*/ 4707753 w 5079154"/>
                <a:gd name="connsiteY184" fmla="*/ 3290340 h 5190747"/>
                <a:gd name="connsiteX185" fmla="*/ 4726041 w 5079154"/>
                <a:gd name="connsiteY185" fmla="*/ 3176326 h 5190747"/>
                <a:gd name="connsiteX186" fmla="*/ 4735090 w 5079154"/>
                <a:gd name="connsiteY186" fmla="*/ 3061169 h 5190747"/>
                <a:gd name="connsiteX187" fmla="*/ 4713659 w 5079154"/>
                <a:gd name="connsiteY187" fmla="*/ 2603302 h 5190747"/>
                <a:gd name="connsiteX188" fmla="*/ 4707658 w 5079154"/>
                <a:gd name="connsiteY188" fmla="*/ 2546914 h 5190747"/>
                <a:gd name="connsiteX189" fmla="*/ 4700991 w 5079154"/>
                <a:gd name="connsiteY189" fmla="*/ 2490716 h 5190747"/>
                <a:gd name="connsiteX190" fmla="*/ 4692894 w 5079154"/>
                <a:gd name="connsiteY190" fmla="*/ 2434805 h 5190747"/>
                <a:gd name="connsiteX191" fmla="*/ 4684036 w 5079154"/>
                <a:gd name="connsiteY191" fmla="*/ 2379083 h 5190747"/>
                <a:gd name="connsiteX192" fmla="*/ 4673940 w 5079154"/>
                <a:gd name="connsiteY192" fmla="*/ 2323648 h 5190747"/>
                <a:gd name="connsiteX193" fmla="*/ 4669177 w 5079154"/>
                <a:gd name="connsiteY193" fmla="*/ 2295930 h 5190747"/>
                <a:gd name="connsiteX194" fmla="*/ 4663367 w 5079154"/>
                <a:gd name="connsiteY194" fmla="*/ 2268403 h 5190747"/>
                <a:gd name="connsiteX195" fmla="*/ 4652127 w 5079154"/>
                <a:gd name="connsiteY195" fmla="*/ 2213348 h 5190747"/>
                <a:gd name="connsiteX196" fmla="*/ 4646793 w 5079154"/>
                <a:gd name="connsiteY196" fmla="*/ 2185821 h 5190747"/>
                <a:gd name="connsiteX197" fmla="*/ 4640602 w 5079154"/>
                <a:gd name="connsiteY197" fmla="*/ 2158484 h 5190747"/>
                <a:gd name="connsiteX198" fmla="*/ 4526969 w 5079154"/>
                <a:gd name="connsiteY198" fmla="*/ 1725668 h 5190747"/>
                <a:gd name="connsiteX199" fmla="*/ 4348947 w 5079154"/>
                <a:gd name="connsiteY199" fmla="*/ 1315426 h 5190747"/>
                <a:gd name="connsiteX200" fmla="*/ 4322277 w 5079154"/>
                <a:gd name="connsiteY200" fmla="*/ 1266087 h 5190747"/>
                <a:gd name="connsiteX201" fmla="*/ 4293416 w 5079154"/>
                <a:gd name="connsiteY201" fmla="*/ 1218176 h 5190747"/>
                <a:gd name="connsiteX202" fmla="*/ 4264555 w 5079154"/>
                <a:gd name="connsiteY202" fmla="*/ 1170075 h 5190747"/>
                <a:gd name="connsiteX203" fmla="*/ 4233599 w 5079154"/>
                <a:gd name="connsiteY203" fmla="*/ 1123403 h 5190747"/>
                <a:gd name="connsiteX204" fmla="*/ 4202262 w 5079154"/>
                <a:gd name="connsiteY204" fmla="*/ 1076825 h 5190747"/>
                <a:gd name="connsiteX205" fmla="*/ 4169115 w 5079154"/>
                <a:gd name="connsiteY205" fmla="*/ 1031582 h 5190747"/>
                <a:gd name="connsiteX206" fmla="*/ 4152541 w 5079154"/>
                <a:gd name="connsiteY206" fmla="*/ 1008912 h 5190747"/>
                <a:gd name="connsiteX207" fmla="*/ 4144254 w 5079154"/>
                <a:gd name="connsiteY207" fmla="*/ 997577 h 5190747"/>
                <a:gd name="connsiteX208" fmla="*/ 4135396 w 5079154"/>
                <a:gd name="connsiteY208" fmla="*/ 986719 h 5190747"/>
                <a:gd name="connsiteX209" fmla="*/ 4099963 w 5079154"/>
                <a:gd name="connsiteY209" fmla="*/ 943190 h 5190747"/>
                <a:gd name="connsiteX210" fmla="*/ 3779256 w 5079154"/>
                <a:gd name="connsiteY210" fmla="*/ 627721 h 5190747"/>
                <a:gd name="connsiteX211" fmla="*/ 3593519 w 5079154"/>
                <a:gd name="connsiteY211" fmla="*/ 497705 h 5190747"/>
                <a:gd name="connsiteX212" fmla="*/ 3392827 w 5079154"/>
                <a:gd name="connsiteY212" fmla="*/ 389882 h 5190747"/>
                <a:gd name="connsiteX213" fmla="*/ 2957534 w 5079154"/>
                <a:gd name="connsiteY213" fmla="*/ 245102 h 5190747"/>
                <a:gd name="connsiteX214" fmla="*/ 2901051 w 5079154"/>
                <a:gd name="connsiteY214" fmla="*/ 232910 h 5190747"/>
                <a:gd name="connsiteX215" fmla="*/ 2843901 w 5079154"/>
                <a:gd name="connsiteY215" fmla="*/ 223861 h 5190747"/>
                <a:gd name="connsiteX216" fmla="*/ 2729030 w 5079154"/>
                <a:gd name="connsiteY216" fmla="*/ 208240 h 5190747"/>
                <a:gd name="connsiteX217" fmla="*/ 2671213 w 5079154"/>
                <a:gd name="connsiteY217" fmla="*/ 202716 h 5190747"/>
                <a:gd name="connsiteX218" fmla="*/ 2613206 w 5079154"/>
                <a:gd name="connsiteY218" fmla="*/ 198430 h 5190747"/>
                <a:gd name="connsiteX219" fmla="*/ 2496620 w 5079154"/>
                <a:gd name="connsiteY219" fmla="*/ 193572 h 519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5079154" h="5190747">
                  <a:moveTo>
                    <a:pt x="2498620" y="24"/>
                  </a:moveTo>
                  <a:cubicBezTo>
                    <a:pt x="2829900" y="881"/>
                    <a:pt x="3167084" y="51649"/>
                    <a:pt x="3484267" y="172045"/>
                  </a:cubicBezTo>
                  <a:lnTo>
                    <a:pt x="3543417" y="195382"/>
                  </a:lnTo>
                  <a:lnTo>
                    <a:pt x="3573040" y="207002"/>
                  </a:lnTo>
                  <a:cubicBezTo>
                    <a:pt x="3582756" y="211193"/>
                    <a:pt x="3592376" y="215670"/>
                    <a:pt x="3602091" y="220051"/>
                  </a:cubicBezTo>
                  <a:lnTo>
                    <a:pt x="3660099" y="246531"/>
                  </a:lnTo>
                  <a:lnTo>
                    <a:pt x="3689150" y="259771"/>
                  </a:lnTo>
                  <a:cubicBezTo>
                    <a:pt x="3698770" y="264343"/>
                    <a:pt x="3708009" y="269486"/>
                    <a:pt x="3717534" y="274439"/>
                  </a:cubicBezTo>
                  <a:lnTo>
                    <a:pt x="3774303" y="303871"/>
                  </a:lnTo>
                  <a:lnTo>
                    <a:pt x="3802688" y="318635"/>
                  </a:lnTo>
                  <a:cubicBezTo>
                    <a:pt x="3812022" y="323779"/>
                    <a:pt x="3821071" y="329398"/>
                    <a:pt x="3830310" y="334732"/>
                  </a:cubicBezTo>
                  <a:lnTo>
                    <a:pt x="3885555" y="367308"/>
                  </a:lnTo>
                  <a:lnTo>
                    <a:pt x="3913178" y="383691"/>
                  </a:lnTo>
                  <a:lnTo>
                    <a:pt x="3939943" y="401312"/>
                  </a:lnTo>
                  <a:cubicBezTo>
                    <a:pt x="4083580" y="494371"/>
                    <a:pt x="4218168" y="602957"/>
                    <a:pt x="4339612" y="724972"/>
                  </a:cubicBezTo>
                  <a:cubicBezTo>
                    <a:pt x="4460675" y="847368"/>
                    <a:pt x="4570117" y="982051"/>
                    <a:pt x="4664034" y="1126832"/>
                  </a:cubicBezTo>
                  <a:cubicBezTo>
                    <a:pt x="4758331" y="1271421"/>
                    <a:pt x="4837674" y="1425631"/>
                    <a:pt x="4902539" y="1585460"/>
                  </a:cubicBezTo>
                  <a:cubicBezTo>
                    <a:pt x="4966357" y="1745576"/>
                    <a:pt x="5019316" y="1910930"/>
                    <a:pt x="5047891" y="2081046"/>
                  </a:cubicBezTo>
                  <a:cubicBezTo>
                    <a:pt x="5062369" y="2166009"/>
                    <a:pt x="5070847" y="2251829"/>
                    <a:pt x="5075228" y="2337554"/>
                  </a:cubicBezTo>
                  <a:cubicBezTo>
                    <a:pt x="5076942" y="2358986"/>
                    <a:pt x="5077228" y="2380417"/>
                    <a:pt x="5077609" y="2401943"/>
                  </a:cubicBezTo>
                  <a:lnTo>
                    <a:pt x="5078847" y="2466237"/>
                  </a:lnTo>
                  <a:cubicBezTo>
                    <a:pt x="5079609" y="2487668"/>
                    <a:pt x="5078752" y="2509099"/>
                    <a:pt x="5078466" y="2530531"/>
                  </a:cubicBezTo>
                  <a:lnTo>
                    <a:pt x="5076942" y="2594729"/>
                  </a:lnTo>
                  <a:cubicBezTo>
                    <a:pt x="5071037" y="2765894"/>
                    <a:pt x="5038557" y="2934962"/>
                    <a:pt x="4999028" y="3099269"/>
                  </a:cubicBezTo>
                  <a:cubicBezTo>
                    <a:pt x="4988550" y="3140321"/>
                    <a:pt x="4978359" y="3181279"/>
                    <a:pt x="4968738" y="3222141"/>
                  </a:cubicBezTo>
                  <a:lnTo>
                    <a:pt x="4952451" y="3283101"/>
                  </a:lnTo>
                  <a:lnTo>
                    <a:pt x="4936925" y="3344156"/>
                  </a:lnTo>
                  <a:lnTo>
                    <a:pt x="4919875" y="3404831"/>
                  </a:lnTo>
                  <a:cubicBezTo>
                    <a:pt x="4914256" y="3425024"/>
                    <a:pt x="4909207" y="3445407"/>
                    <a:pt x="4903016" y="3465410"/>
                  </a:cubicBezTo>
                  <a:cubicBezTo>
                    <a:pt x="4890252" y="3505415"/>
                    <a:pt x="4878537" y="3545705"/>
                    <a:pt x="4865297" y="3585520"/>
                  </a:cubicBezTo>
                  <a:cubicBezTo>
                    <a:pt x="4811957" y="3744682"/>
                    <a:pt x="4749378" y="3901655"/>
                    <a:pt x="4671177" y="4052340"/>
                  </a:cubicBezTo>
                  <a:cubicBezTo>
                    <a:pt x="4593073" y="4202835"/>
                    <a:pt x="4498870" y="4346948"/>
                    <a:pt x="4386094" y="4476393"/>
                  </a:cubicBezTo>
                  <a:cubicBezTo>
                    <a:pt x="4371997" y="4492490"/>
                    <a:pt x="4358091" y="4508969"/>
                    <a:pt x="4343708" y="4524875"/>
                  </a:cubicBezTo>
                  <a:lnTo>
                    <a:pt x="4298655" y="4570976"/>
                  </a:lnTo>
                  <a:cubicBezTo>
                    <a:pt x="4283605" y="4586312"/>
                    <a:pt x="4268651" y="4601742"/>
                    <a:pt x="4252935" y="4616411"/>
                  </a:cubicBezTo>
                  <a:cubicBezTo>
                    <a:pt x="4237028" y="4630793"/>
                    <a:pt x="4221026" y="4645176"/>
                    <a:pt x="4204738" y="4659273"/>
                  </a:cubicBezTo>
                  <a:lnTo>
                    <a:pt x="4180354" y="4680419"/>
                  </a:lnTo>
                  <a:cubicBezTo>
                    <a:pt x="4172163" y="4687372"/>
                    <a:pt x="4164257" y="4694706"/>
                    <a:pt x="4155494" y="4700898"/>
                  </a:cubicBezTo>
                  <a:lnTo>
                    <a:pt x="4103964" y="4739664"/>
                  </a:lnTo>
                  <a:lnTo>
                    <a:pt x="4078151" y="4759000"/>
                  </a:lnTo>
                  <a:cubicBezTo>
                    <a:pt x="4069578" y="4765477"/>
                    <a:pt x="4060910" y="4771764"/>
                    <a:pt x="4051766" y="4777479"/>
                  </a:cubicBezTo>
                  <a:lnTo>
                    <a:pt x="3997950" y="4812816"/>
                  </a:lnTo>
                  <a:lnTo>
                    <a:pt x="3970994" y="4830342"/>
                  </a:lnTo>
                  <a:lnTo>
                    <a:pt x="3957469" y="4839010"/>
                  </a:lnTo>
                  <a:lnTo>
                    <a:pt x="3943563" y="4847011"/>
                  </a:lnTo>
                  <a:lnTo>
                    <a:pt x="3887746" y="4878824"/>
                  </a:lnTo>
                  <a:lnTo>
                    <a:pt x="3859742" y="4894541"/>
                  </a:lnTo>
                  <a:lnTo>
                    <a:pt x="3845741" y="4902351"/>
                  </a:lnTo>
                  <a:lnTo>
                    <a:pt x="3831358" y="4909400"/>
                  </a:lnTo>
                  <a:lnTo>
                    <a:pt x="3773827" y="4937498"/>
                  </a:lnTo>
                  <a:lnTo>
                    <a:pt x="3745157" y="4951500"/>
                  </a:lnTo>
                  <a:cubicBezTo>
                    <a:pt x="3735632" y="4956263"/>
                    <a:pt x="3726012" y="4960835"/>
                    <a:pt x="3716106" y="4964835"/>
                  </a:cubicBezTo>
                  <a:lnTo>
                    <a:pt x="3657146" y="4989314"/>
                  </a:lnTo>
                  <a:cubicBezTo>
                    <a:pt x="3637429" y="4997220"/>
                    <a:pt x="3618093" y="5005983"/>
                    <a:pt x="3598091" y="5013032"/>
                  </a:cubicBezTo>
                  <a:lnTo>
                    <a:pt x="3538083" y="5033986"/>
                  </a:lnTo>
                  <a:cubicBezTo>
                    <a:pt x="3518081" y="5040845"/>
                    <a:pt x="3498174" y="5047989"/>
                    <a:pt x="3478171" y="5054656"/>
                  </a:cubicBezTo>
                  <a:lnTo>
                    <a:pt x="3417306" y="5072086"/>
                  </a:lnTo>
                  <a:lnTo>
                    <a:pt x="3356632" y="5089422"/>
                  </a:lnTo>
                  <a:cubicBezTo>
                    <a:pt x="3336344" y="5094756"/>
                    <a:pt x="3315770" y="5099138"/>
                    <a:pt x="3295386" y="5103996"/>
                  </a:cubicBezTo>
                  <a:cubicBezTo>
                    <a:pt x="3254524" y="5113330"/>
                    <a:pt x="3213948" y="5123712"/>
                    <a:pt x="3172514" y="5129999"/>
                  </a:cubicBezTo>
                  <a:lnTo>
                    <a:pt x="3110887" y="5141143"/>
                  </a:lnTo>
                  <a:lnTo>
                    <a:pt x="3080121" y="5146667"/>
                  </a:lnTo>
                  <a:cubicBezTo>
                    <a:pt x="3069834" y="5148286"/>
                    <a:pt x="3059547" y="5149525"/>
                    <a:pt x="3049165" y="5150954"/>
                  </a:cubicBezTo>
                  <a:cubicBezTo>
                    <a:pt x="2884859" y="5176481"/>
                    <a:pt x="2718838" y="5186958"/>
                    <a:pt x="2555008" y="5189435"/>
                  </a:cubicBezTo>
                  <a:cubicBezTo>
                    <a:pt x="2514050" y="5190197"/>
                    <a:pt x="2473093" y="5191244"/>
                    <a:pt x="2431945" y="5190483"/>
                  </a:cubicBezTo>
                  <a:lnTo>
                    <a:pt x="2370318" y="5190387"/>
                  </a:lnTo>
                  <a:cubicBezTo>
                    <a:pt x="2349744" y="5190292"/>
                    <a:pt x="2329266" y="5190577"/>
                    <a:pt x="2308501" y="5189244"/>
                  </a:cubicBezTo>
                  <a:lnTo>
                    <a:pt x="2184200" y="5183434"/>
                  </a:lnTo>
                  <a:lnTo>
                    <a:pt x="2059994" y="5172099"/>
                  </a:lnTo>
                  <a:cubicBezTo>
                    <a:pt x="1894544" y="5153335"/>
                    <a:pt x="1729095" y="5121236"/>
                    <a:pt x="1568027" y="5069134"/>
                  </a:cubicBezTo>
                  <a:lnTo>
                    <a:pt x="1537738" y="5059704"/>
                  </a:lnTo>
                  <a:cubicBezTo>
                    <a:pt x="1527546" y="5056751"/>
                    <a:pt x="1517831" y="5052465"/>
                    <a:pt x="1507829" y="5048941"/>
                  </a:cubicBezTo>
                  <a:lnTo>
                    <a:pt x="1448298" y="5026557"/>
                  </a:lnTo>
                  <a:lnTo>
                    <a:pt x="1418485" y="5015318"/>
                  </a:lnTo>
                  <a:cubicBezTo>
                    <a:pt x="1408484" y="5011698"/>
                    <a:pt x="1398959" y="5006840"/>
                    <a:pt x="1389243" y="5002649"/>
                  </a:cubicBezTo>
                  <a:lnTo>
                    <a:pt x="1331045" y="4976360"/>
                  </a:lnTo>
                  <a:cubicBezTo>
                    <a:pt x="1253702" y="4940737"/>
                    <a:pt x="1178645" y="4899494"/>
                    <a:pt x="1106446" y="4853583"/>
                  </a:cubicBezTo>
                  <a:cubicBezTo>
                    <a:pt x="962047" y="4761667"/>
                    <a:pt x="829268" y="4650796"/>
                    <a:pt x="710777" y="4526495"/>
                  </a:cubicBezTo>
                  <a:cubicBezTo>
                    <a:pt x="592667" y="4401813"/>
                    <a:pt x="488940" y="4263795"/>
                    <a:pt x="400834" y="4116824"/>
                  </a:cubicBezTo>
                  <a:cubicBezTo>
                    <a:pt x="312728" y="3969758"/>
                    <a:pt x="239671" y="3814215"/>
                    <a:pt x="181092" y="3653719"/>
                  </a:cubicBezTo>
                  <a:cubicBezTo>
                    <a:pt x="122418" y="3493223"/>
                    <a:pt x="78127" y="3327773"/>
                    <a:pt x="47361" y="3159943"/>
                  </a:cubicBezTo>
                  <a:cubicBezTo>
                    <a:pt x="43646" y="3138988"/>
                    <a:pt x="39265" y="3118033"/>
                    <a:pt x="36026" y="3096887"/>
                  </a:cubicBezTo>
                  <a:lnTo>
                    <a:pt x="26882" y="3033546"/>
                  </a:lnTo>
                  <a:cubicBezTo>
                    <a:pt x="24120" y="3012400"/>
                    <a:pt x="20596" y="2991350"/>
                    <a:pt x="18596" y="2970110"/>
                  </a:cubicBezTo>
                  <a:lnTo>
                    <a:pt x="12214" y="2906482"/>
                  </a:lnTo>
                  <a:cubicBezTo>
                    <a:pt x="7261" y="2864096"/>
                    <a:pt x="5737" y="2821424"/>
                    <a:pt x="3451" y="2778848"/>
                  </a:cubicBezTo>
                  <a:cubicBezTo>
                    <a:pt x="689" y="2736271"/>
                    <a:pt x="308" y="2693599"/>
                    <a:pt x="22" y="2650927"/>
                  </a:cubicBezTo>
                  <a:cubicBezTo>
                    <a:pt x="-645" y="2480334"/>
                    <a:pt x="13928" y="2309837"/>
                    <a:pt x="42313" y="2141625"/>
                  </a:cubicBezTo>
                  <a:cubicBezTo>
                    <a:pt x="70507" y="1973414"/>
                    <a:pt x="111369" y="1807202"/>
                    <a:pt x="165662" y="1644896"/>
                  </a:cubicBezTo>
                  <a:cubicBezTo>
                    <a:pt x="219954" y="1482685"/>
                    <a:pt x="287963" y="1324666"/>
                    <a:pt x="370259" y="1173504"/>
                  </a:cubicBezTo>
                  <a:cubicBezTo>
                    <a:pt x="452459" y="1022438"/>
                    <a:pt x="549519" y="878515"/>
                    <a:pt x="661247" y="746022"/>
                  </a:cubicBezTo>
                  <a:lnTo>
                    <a:pt x="704015" y="696968"/>
                  </a:lnTo>
                  <a:cubicBezTo>
                    <a:pt x="718302" y="680680"/>
                    <a:pt x="732113" y="664012"/>
                    <a:pt x="747353" y="648486"/>
                  </a:cubicBezTo>
                  <a:lnTo>
                    <a:pt x="792121" y="601147"/>
                  </a:lnTo>
                  <a:lnTo>
                    <a:pt x="814505" y="577429"/>
                  </a:lnTo>
                  <a:cubicBezTo>
                    <a:pt x="822125" y="569619"/>
                    <a:pt x="830221" y="562380"/>
                    <a:pt x="838031" y="554855"/>
                  </a:cubicBezTo>
                  <a:cubicBezTo>
                    <a:pt x="853843" y="539901"/>
                    <a:pt x="869845" y="525137"/>
                    <a:pt x="885942" y="510469"/>
                  </a:cubicBezTo>
                  <a:cubicBezTo>
                    <a:pt x="894038" y="503230"/>
                    <a:pt x="902039" y="495800"/>
                    <a:pt x="910326" y="488752"/>
                  </a:cubicBezTo>
                  <a:lnTo>
                    <a:pt x="935948" y="468368"/>
                  </a:lnTo>
                  <a:cubicBezTo>
                    <a:pt x="970334" y="441508"/>
                    <a:pt x="1004147" y="414171"/>
                    <a:pt x="1040533" y="390073"/>
                  </a:cubicBezTo>
                  <a:cubicBezTo>
                    <a:pt x="1183313" y="290155"/>
                    <a:pt x="1339713" y="210907"/>
                    <a:pt x="1501638" y="152614"/>
                  </a:cubicBezTo>
                  <a:cubicBezTo>
                    <a:pt x="1663658" y="93940"/>
                    <a:pt x="1830822" y="56602"/>
                    <a:pt x="1997700" y="32599"/>
                  </a:cubicBezTo>
                  <a:cubicBezTo>
                    <a:pt x="2164864" y="9073"/>
                    <a:pt x="2332599" y="-548"/>
                    <a:pt x="2498620" y="24"/>
                  </a:cubicBezTo>
                  <a:close/>
                  <a:moveTo>
                    <a:pt x="2496620" y="193572"/>
                  </a:moveTo>
                  <a:cubicBezTo>
                    <a:pt x="2340886" y="190714"/>
                    <a:pt x="2186486" y="205859"/>
                    <a:pt x="2037229" y="241483"/>
                  </a:cubicBezTo>
                  <a:cubicBezTo>
                    <a:pt x="1887972" y="276820"/>
                    <a:pt x="1745383" y="333494"/>
                    <a:pt x="1613081" y="404646"/>
                  </a:cubicBezTo>
                  <a:cubicBezTo>
                    <a:pt x="1480683" y="475893"/>
                    <a:pt x="1358477" y="561904"/>
                    <a:pt x="1245892" y="657725"/>
                  </a:cubicBezTo>
                  <a:cubicBezTo>
                    <a:pt x="1216841" y="680490"/>
                    <a:pt x="1190837" y="707160"/>
                    <a:pt x="1163310" y="731639"/>
                  </a:cubicBezTo>
                  <a:lnTo>
                    <a:pt x="1142831" y="750118"/>
                  </a:lnTo>
                  <a:cubicBezTo>
                    <a:pt x="1136069" y="756404"/>
                    <a:pt x="1129687" y="763072"/>
                    <a:pt x="1123019" y="769453"/>
                  </a:cubicBezTo>
                  <a:cubicBezTo>
                    <a:pt x="1109780" y="782312"/>
                    <a:pt x="1096540" y="795171"/>
                    <a:pt x="1083014" y="807744"/>
                  </a:cubicBezTo>
                  <a:cubicBezTo>
                    <a:pt x="1076347" y="814126"/>
                    <a:pt x="1069394" y="820222"/>
                    <a:pt x="1062917" y="826794"/>
                  </a:cubicBezTo>
                  <a:lnTo>
                    <a:pt x="1043676" y="846701"/>
                  </a:lnTo>
                  <a:lnTo>
                    <a:pt x="1005100" y="886516"/>
                  </a:lnTo>
                  <a:cubicBezTo>
                    <a:pt x="991860" y="899470"/>
                    <a:pt x="980240" y="913948"/>
                    <a:pt x="968143" y="927949"/>
                  </a:cubicBezTo>
                  <a:lnTo>
                    <a:pt x="932138" y="970336"/>
                  </a:lnTo>
                  <a:cubicBezTo>
                    <a:pt x="744020" y="1200269"/>
                    <a:pt x="605526" y="1472113"/>
                    <a:pt x="514467" y="1759006"/>
                  </a:cubicBezTo>
                  <a:cubicBezTo>
                    <a:pt x="468842" y="1902547"/>
                    <a:pt x="435219" y="2050376"/>
                    <a:pt x="413693" y="2199918"/>
                  </a:cubicBezTo>
                  <a:cubicBezTo>
                    <a:pt x="392261" y="2349556"/>
                    <a:pt x="381689" y="2500622"/>
                    <a:pt x="380546" y="2651689"/>
                  </a:cubicBezTo>
                  <a:lnTo>
                    <a:pt x="380260" y="2708363"/>
                  </a:lnTo>
                  <a:cubicBezTo>
                    <a:pt x="379688" y="2727317"/>
                    <a:pt x="381117" y="2746082"/>
                    <a:pt x="381403" y="2765036"/>
                  </a:cubicBezTo>
                  <a:lnTo>
                    <a:pt x="383117" y="2821710"/>
                  </a:lnTo>
                  <a:cubicBezTo>
                    <a:pt x="383213" y="2831140"/>
                    <a:pt x="383879" y="2840570"/>
                    <a:pt x="384546" y="2849999"/>
                  </a:cubicBezTo>
                  <a:lnTo>
                    <a:pt x="386261" y="2878289"/>
                  </a:lnTo>
                  <a:lnTo>
                    <a:pt x="389499" y="2934867"/>
                  </a:lnTo>
                  <a:cubicBezTo>
                    <a:pt x="390452" y="2953727"/>
                    <a:pt x="392928" y="2972491"/>
                    <a:pt x="394547" y="2991255"/>
                  </a:cubicBezTo>
                  <a:lnTo>
                    <a:pt x="399691" y="3047738"/>
                  </a:lnTo>
                  <a:cubicBezTo>
                    <a:pt x="401501" y="3066598"/>
                    <a:pt x="404358" y="3085172"/>
                    <a:pt x="406644" y="3103936"/>
                  </a:cubicBezTo>
                  <a:cubicBezTo>
                    <a:pt x="425599" y="3253859"/>
                    <a:pt x="456650" y="3402354"/>
                    <a:pt x="500370" y="3546753"/>
                  </a:cubicBezTo>
                  <a:cubicBezTo>
                    <a:pt x="544090" y="3691152"/>
                    <a:pt x="600668" y="3831550"/>
                    <a:pt x="670677" y="3964710"/>
                  </a:cubicBezTo>
                  <a:cubicBezTo>
                    <a:pt x="740591" y="4097870"/>
                    <a:pt x="823458" y="4224171"/>
                    <a:pt x="920042" y="4339233"/>
                  </a:cubicBezTo>
                  <a:cubicBezTo>
                    <a:pt x="1016720" y="4454105"/>
                    <a:pt x="1127115" y="4557356"/>
                    <a:pt x="1248464" y="4646700"/>
                  </a:cubicBezTo>
                  <a:lnTo>
                    <a:pt x="1294374" y="4679657"/>
                  </a:lnTo>
                  <a:lnTo>
                    <a:pt x="1317329" y="4696230"/>
                  </a:lnTo>
                  <a:lnTo>
                    <a:pt x="1341237" y="4711375"/>
                  </a:lnTo>
                  <a:lnTo>
                    <a:pt x="1388957" y="4742046"/>
                  </a:lnTo>
                  <a:cubicBezTo>
                    <a:pt x="1396958" y="4747094"/>
                    <a:pt x="1404769" y="4752523"/>
                    <a:pt x="1412960" y="4757190"/>
                  </a:cubicBezTo>
                  <a:lnTo>
                    <a:pt x="1437725" y="4771097"/>
                  </a:lnTo>
                  <a:lnTo>
                    <a:pt x="1487351" y="4798910"/>
                  </a:lnTo>
                  <a:cubicBezTo>
                    <a:pt x="1495733" y="4803387"/>
                    <a:pt x="1503734" y="4808625"/>
                    <a:pt x="1512402" y="4812626"/>
                  </a:cubicBezTo>
                  <a:lnTo>
                    <a:pt x="1538024" y="4825199"/>
                  </a:lnTo>
                  <a:lnTo>
                    <a:pt x="1589364" y="4850345"/>
                  </a:lnTo>
                  <a:cubicBezTo>
                    <a:pt x="1598031" y="4854345"/>
                    <a:pt x="1606318" y="4859108"/>
                    <a:pt x="1615176" y="4862632"/>
                  </a:cubicBezTo>
                  <a:lnTo>
                    <a:pt x="1641560" y="4873681"/>
                  </a:lnTo>
                  <a:cubicBezTo>
                    <a:pt x="1781864" y="4934355"/>
                    <a:pt x="1930549" y="4979218"/>
                    <a:pt x="2083616" y="5005602"/>
                  </a:cubicBezTo>
                  <a:lnTo>
                    <a:pt x="2199059" y="5021985"/>
                  </a:lnTo>
                  <a:cubicBezTo>
                    <a:pt x="2237825" y="5025604"/>
                    <a:pt x="2276688" y="5028176"/>
                    <a:pt x="2315645" y="5031224"/>
                  </a:cubicBezTo>
                  <a:cubicBezTo>
                    <a:pt x="2334981" y="5033225"/>
                    <a:pt x="2354697" y="5033034"/>
                    <a:pt x="2374414" y="5033415"/>
                  </a:cubicBezTo>
                  <a:lnTo>
                    <a:pt x="2433374" y="5034273"/>
                  </a:lnTo>
                  <a:cubicBezTo>
                    <a:pt x="2472617" y="5035129"/>
                    <a:pt x="2512146" y="5033892"/>
                    <a:pt x="2551579" y="5033130"/>
                  </a:cubicBezTo>
                  <a:cubicBezTo>
                    <a:pt x="2591013" y="5031891"/>
                    <a:pt x="2630637" y="5031701"/>
                    <a:pt x="2669499" y="5027700"/>
                  </a:cubicBezTo>
                  <a:lnTo>
                    <a:pt x="2727982" y="5022747"/>
                  </a:lnTo>
                  <a:lnTo>
                    <a:pt x="2757224" y="5020270"/>
                  </a:lnTo>
                  <a:lnTo>
                    <a:pt x="2771797" y="5018937"/>
                  </a:lnTo>
                  <a:lnTo>
                    <a:pt x="2786275" y="5016842"/>
                  </a:lnTo>
                  <a:lnTo>
                    <a:pt x="2902099" y="4999792"/>
                  </a:lnTo>
                  <a:cubicBezTo>
                    <a:pt x="2940485" y="4992839"/>
                    <a:pt x="2978394" y="4984076"/>
                    <a:pt x="3016494" y="4976170"/>
                  </a:cubicBezTo>
                  <a:cubicBezTo>
                    <a:pt x="3167942" y="4940737"/>
                    <a:pt x="3314246" y="4888540"/>
                    <a:pt x="3452263" y="4822627"/>
                  </a:cubicBezTo>
                  <a:lnTo>
                    <a:pt x="3503889" y="4797767"/>
                  </a:lnTo>
                  <a:cubicBezTo>
                    <a:pt x="3521033" y="4789385"/>
                    <a:pt x="3537416" y="4779479"/>
                    <a:pt x="3554085" y="4770430"/>
                  </a:cubicBezTo>
                  <a:lnTo>
                    <a:pt x="3603996" y="4742903"/>
                  </a:lnTo>
                  <a:cubicBezTo>
                    <a:pt x="3612474" y="4738616"/>
                    <a:pt x="3620475" y="4733568"/>
                    <a:pt x="3628475" y="4728425"/>
                  </a:cubicBezTo>
                  <a:lnTo>
                    <a:pt x="3652669" y="4713375"/>
                  </a:lnTo>
                  <a:lnTo>
                    <a:pt x="3700866" y="4683467"/>
                  </a:lnTo>
                  <a:lnTo>
                    <a:pt x="3712867" y="4675942"/>
                  </a:lnTo>
                  <a:lnTo>
                    <a:pt x="3724488" y="4667750"/>
                  </a:lnTo>
                  <a:lnTo>
                    <a:pt x="3747633" y="4651463"/>
                  </a:lnTo>
                  <a:lnTo>
                    <a:pt x="3794115" y="4619268"/>
                  </a:lnTo>
                  <a:lnTo>
                    <a:pt x="3805736" y="4611267"/>
                  </a:lnTo>
                  <a:lnTo>
                    <a:pt x="3816880" y="4602599"/>
                  </a:lnTo>
                  <a:lnTo>
                    <a:pt x="3839168" y="4585264"/>
                  </a:lnTo>
                  <a:lnTo>
                    <a:pt x="3883841" y="4550879"/>
                  </a:lnTo>
                  <a:cubicBezTo>
                    <a:pt x="3891366" y="4545354"/>
                    <a:pt x="3898509" y="4539163"/>
                    <a:pt x="3905558" y="4532972"/>
                  </a:cubicBezTo>
                  <a:lnTo>
                    <a:pt x="3926989" y="4514684"/>
                  </a:lnTo>
                  <a:lnTo>
                    <a:pt x="3969851" y="4478393"/>
                  </a:lnTo>
                  <a:cubicBezTo>
                    <a:pt x="3984234" y="4466392"/>
                    <a:pt x="3997379" y="4452962"/>
                    <a:pt x="4011381" y="4440579"/>
                  </a:cubicBezTo>
                  <a:cubicBezTo>
                    <a:pt x="4025192" y="4427911"/>
                    <a:pt x="4039193" y="4415529"/>
                    <a:pt x="4053291" y="4403146"/>
                  </a:cubicBezTo>
                  <a:cubicBezTo>
                    <a:pt x="4067102" y="4390573"/>
                    <a:pt x="4079960" y="4376857"/>
                    <a:pt x="4093581" y="4363998"/>
                  </a:cubicBezTo>
                  <a:lnTo>
                    <a:pt x="4134063" y="4324946"/>
                  </a:lnTo>
                  <a:lnTo>
                    <a:pt x="4172639" y="4283988"/>
                  </a:lnTo>
                  <a:cubicBezTo>
                    <a:pt x="4275223" y="4174546"/>
                    <a:pt x="4369425" y="4055579"/>
                    <a:pt x="4450483" y="3926610"/>
                  </a:cubicBezTo>
                  <a:cubicBezTo>
                    <a:pt x="4531541" y="3797832"/>
                    <a:pt x="4599359" y="3658957"/>
                    <a:pt x="4647746" y="3513035"/>
                  </a:cubicBezTo>
                  <a:cubicBezTo>
                    <a:pt x="4654604" y="3495032"/>
                    <a:pt x="4659176" y="3476268"/>
                    <a:pt x="4664796" y="3457980"/>
                  </a:cubicBezTo>
                  <a:lnTo>
                    <a:pt x="4681083" y="3402640"/>
                  </a:lnTo>
                  <a:cubicBezTo>
                    <a:pt x="4690704" y="3365397"/>
                    <a:pt x="4699181" y="3327869"/>
                    <a:pt x="4707753" y="3290340"/>
                  </a:cubicBezTo>
                  <a:cubicBezTo>
                    <a:pt x="4714802" y="3252431"/>
                    <a:pt x="4720517" y="3214331"/>
                    <a:pt x="4726041" y="3176326"/>
                  </a:cubicBezTo>
                  <a:cubicBezTo>
                    <a:pt x="4729566" y="3137845"/>
                    <a:pt x="4733090" y="3099554"/>
                    <a:pt x="4735090" y="3061169"/>
                  </a:cubicBezTo>
                  <a:cubicBezTo>
                    <a:pt x="4741281" y="2906959"/>
                    <a:pt x="4727280" y="2753702"/>
                    <a:pt x="4713659" y="2603302"/>
                  </a:cubicBezTo>
                  <a:lnTo>
                    <a:pt x="4707658" y="2546914"/>
                  </a:lnTo>
                  <a:cubicBezTo>
                    <a:pt x="4705658" y="2528149"/>
                    <a:pt x="4704134" y="2509385"/>
                    <a:pt x="4700991" y="2490716"/>
                  </a:cubicBezTo>
                  <a:lnTo>
                    <a:pt x="4692894" y="2434805"/>
                  </a:lnTo>
                  <a:cubicBezTo>
                    <a:pt x="4690227" y="2416136"/>
                    <a:pt x="4687656" y="2397562"/>
                    <a:pt x="4684036" y="2379083"/>
                  </a:cubicBezTo>
                  <a:lnTo>
                    <a:pt x="4673940" y="2323648"/>
                  </a:lnTo>
                  <a:lnTo>
                    <a:pt x="4669177" y="2295930"/>
                  </a:lnTo>
                  <a:cubicBezTo>
                    <a:pt x="4667463" y="2286691"/>
                    <a:pt x="4665272" y="2277547"/>
                    <a:pt x="4663367" y="2268403"/>
                  </a:cubicBezTo>
                  <a:cubicBezTo>
                    <a:pt x="4659366" y="2250115"/>
                    <a:pt x="4655747" y="2231732"/>
                    <a:pt x="4652127" y="2213348"/>
                  </a:cubicBezTo>
                  <a:lnTo>
                    <a:pt x="4646793" y="2185821"/>
                  </a:lnTo>
                  <a:lnTo>
                    <a:pt x="4640602" y="2158484"/>
                  </a:lnTo>
                  <a:cubicBezTo>
                    <a:pt x="4608979" y="2012561"/>
                    <a:pt x="4575737" y="1866829"/>
                    <a:pt x="4526969" y="1725668"/>
                  </a:cubicBezTo>
                  <a:cubicBezTo>
                    <a:pt x="4479344" y="1584222"/>
                    <a:pt x="4419813" y="1446776"/>
                    <a:pt x="4348947" y="1315426"/>
                  </a:cubicBezTo>
                  <a:lnTo>
                    <a:pt x="4322277" y="1266087"/>
                  </a:lnTo>
                  <a:lnTo>
                    <a:pt x="4293416" y="1218176"/>
                  </a:lnTo>
                  <a:cubicBezTo>
                    <a:pt x="4283796" y="1202174"/>
                    <a:pt x="4274557" y="1185887"/>
                    <a:pt x="4264555" y="1170075"/>
                  </a:cubicBezTo>
                  <a:lnTo>
                    <a:pt x="4233599" y="1123403"/>
                  </a:lnTo>
                  <a:cubicBezTo>
                    <a:pt x="4223121" y="1107972"/>
                    <a:pt x="4213406" y="1091875"/>
                    <a:pt x="4202262" y="1076825"/>
                  </a:cubicBezTo>
                  <a:lnTo>
                    <a:pt x="4169115" y="1031582"/>
                  </a:lnTo>
                  <a:lnTo>
                    <a:pt x="4152541" y="1008912"/>
                  </a:lnTo>
                  <a:lnTo>
                    <a:pt x="4144254" y="997577"/>
                  </a:lnTo>
                  <a:lnTo>
                    <a:pt x="4135396" y="986719"/>
                  </a:lnTo>
                  <a:lnTo>
                    <a:pt x="4099963" y="943190"/>
                  </a:lnTo>
                  <a:cubicBezTo>
                    <a:pt x="4004999" y="827461"/>
                    <a:pt x="3897938" y="720781"/>
                    <a:pt x="3779256" y="627721"/>
                  </a:cubicBezTo>
                  <a:cubicBezTo>
                    <a:pt x="3719916" y="581144"/>
                    <a:pt x="3657908" y="537710"/>
                    <a:pt x="3593519" y="497705"/>
                  </a:cubicBezTo>
                  <a:cubicBezTo>
                    <a:pt x="3528844" y="458367"/>
                    <a:pt x="3462074" y="421791"/>
                    <a:pt x="3392827" y="389882"/>
                  </a:cubicBezTo>
                  <a:cubicBezTo>
                    <a:pt x="3254715" y="325398"/>
                    <a:pt x="3108125" y="277487"/>
                    <a:pt x="2957534" y="245102"/>
                  </a:cubicBezTo>
                  <a:lnTo>
                    <a:pt x="2901051" y="232910"/>
                  </a:lnTo>
                  <a:cubicBezTo>
                    <a:pt x="2882097" y="229576"/>
                    <a:pt x="2862951" y="226909"/>
                    <a:pt x="2843901" y="223861"/>
                  </a:cubicBezTo>
                  <a:cubicBezTo>
                    <a:pt x="2805706" y="218146"/>
                    <a:pt x="2767701" y="211193"/>
                    <a:pt x="2729030" y="208240"/>
                  </a:cubicBezTo>
                  <a:lnTo>
                    <a:pt x="2671213" y="202716"/>
                  </a:lnTo>
                  <a:cubicBezTo>
                    <a:pt x="2651973" y="200906"/>
                    <a:pt x="2632732" y="198811"/>
                    <a:pt x="2613206" y="198430"/>
                  </a:cubicBezTo>
                  <a:lnTo>
                    <a:pt x="2496620" y="193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67" name="Freeform: Shape 66">
              <a:extLst>
                <a:ext uri="{FF2B5EF4-FFF2-40B4-BE49-F238E27FC236}">
                  <a16:creationId xmlns:a16="http://schemas.microsoft.com/office/drawing/2014/main" id="{F00387E4-31F7-4BBB-A9C7-508D6221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14665" y="738154"/>
              <a:ext cx="5366579" cy="5378461"/>
            </a:xfrm>
            <a:custGeom>
              <a:avLst/>
              <a:gdLst>
                <a:gd name="connsiteX0" fmla="*/ 2659998 w 5366579"/>
                <a:gd name="connsiteY0" fmla="*/ 1557 h 5378461"/>
                <a:gd name="connsiteX1" fmla="*/ 3683078 w 5366579"/>
                <a:gd name="connsiteY1" fmla="*/ 158815 h 5378461"/>
                <a:gd name="connsiteX2" fmla="*/ 3744609 w 5366579"/>
                <a:gd name="connsiteY2" fmla="*/ 181294 h 5378461"/>
                <a:gd name="connsiteX3" fmla="*/ 3775470 w 5366579"/>
                <a:gd name="connsiteY3" fmla="*/ 192438 h 5378461"/>
                <a:gd name="connsiteX4" fmla="*/ 3806141 w 5366579"/>
                <a:gd name="connsiteY4" fmla="*/ 204154 h 5378461"/>
                <a:gd name="connsiteX5" fmla="*/ 3927109 w 5366579"/>
                <a:gd name="connsiteY5" fmla="*/ 255874 h 5378461"/>
                <a:gd name="connsiteX6" fmla="*/ 4045695 w 5366579"/>
                <a:gd name="connsiteY6" fmla="*/ 313786 h 5378461"/>
                <a:gd name="connsiteX7" fmla="*/ 4161233 w 5366579"/>
                <a:gd name="connsiteY7" fmla="*/ 378461 h 5378461"/>
                <a:gd name="connsiteX8" fmla="*/ 4585095 w 5366579"/>
                <a:gd name="connsiteY8" fmla="*/ 700597 h 5378461"/>
                <a:gd name="connsiteX9" fmla="*/ 5176217 w 5366579"/>
                <a:gd name="connsiteY9" fmla="*/ 1590232 h 5378461"/>
                <a:gd name="connsiteX10" fmla="*/ 5366432 w 5366579"/>
                <a:gd name="connsiteY10" fmla="*/ 2641982 h 5378461"/>
                <a:gd name="connsiteX11" fmla="*/ 4594239 w 5366579"/>
                <a:gd name="connsiteY11" fmla="*/ 4567938 h 5378461"/>
                <a:gd name="connsiteX12" fmla="*/ 4193332 w 5366579"/>
                <a:gd name="connsiteY12" fmla="*/ 4906456 h 5378461"/>
                <a:gd name="connsiteX13" fmla="*/ 4166376 w 5366579"/>
                <a:gd name="connsiteY13" fmla="*/ 4925220 h 5378461"/>
                <a:gd name="connsiteX14" fmla="*/ 4138563 w 5366579"/>
                <a:gd name="connsiteY14" fmla="*/ 4942651 h 5378461"/>
                <a:gd name="connsiteX15" fmla="*/ 4082652 w 5366579"/>
                <a:gd name="connsiteY15" fmla="*/ 4977132 h 5378461"/>
                <a:gd name="connsiteX16" fmla="*/ 4054743 w 5366579"/>
                <a:gd name="connsiteY16" fmla="*/ 4994467 h 5378461"/>
                <a:gd name="connsiteX17" fmla="*/ 4026073 w 5366579"/>
                <a:gd name="connsiteY17" fmla="*/ 5010469 h 5378461"/>
                <a:gd name="connsiteX18" fmla="*/ 3968447 w 5366579"/>
                <a:gd name="connsiteY18" fmla="*/ 5042092 h 5378461"/>
                <a:gd name="connsiteX19" fmla="*/ 3939586 w 5366579"/>
                <a:gd name="connsiteY19" fmla="*/ 5057904 h 5378461"/>
                <a:gd name="connsiteX20" fmla="*/ 3910059 w 5366579"/>
                <a:gd name="connsiteY20" fmla="*/ 5072286 h 5378461"/>
                <a:gd name="connsiteX21" fmla="*/ 3850813 w 5366579"/>
                <a:gd name="connsiteY21" fmla="*/ 5100671 h 5378461"/>
                <a:gd name="connsiteX22" fmla="*/ 3730417 w 5366579"/>
                <a:gd name="connsiteY22" fmla="*/ 5153439 h 5378461"/>
                <a:gd name="connsiteX23" fmla="*/ 3227116 w 5366579"/>
                <a:gd name="connsiteY23" fmla="*/ 5305172 h 5378461"/>
                <a:gd name="connsiteX24" fmla="*/ 3162346 w 5366579"/>
                <a:gd name="connsiteY24" fmla="*/ 5317841 h 5378461"/>
                <a:gd name="connsiteX25" fmla="*/ 3097386 w 5366579"/>
                <a:gd name="connsiteY25" fmla="*/ 5329175 h 5378461"/>
                <a:gd name="connsiteX26" fmla="*/ 2966893 w 5366579"/>
                <a:gd name="connsiteY26" fmla="*/ 5348225 h 5378461"/>
                <a:gd name="connsiteX27" fmla="*/ 2835543 w 5366579"/>
                <a:gd name="connsiteY27" fmla="*/ 5360798 h 5378461"/>
                <a:gd name="connsiteX28" fmla="*/ 2802682 w 5366579"/>
                <a:gd name="connsiteY28" fmla="*/ 5363751 h 5378461"/>
                <a:gd name="connsiteX29" fmla="*/ 2770107 w 5366579"/>
                <a:gd name="connsiteY29" fmla="*/ 5365276 h 5378461"/>
                <a:gd name="connsiteX30" fmla="*/ 2704956 w 5366579"/>
                <a:gd name="connsiteY30" fmla="*/ 5368323 h 5378461"/>
                <a:gd name="connsiteX31" fmla="*/ 2574273 w 5366579"/>
                <a:gd name="connsiteY31" fmla="*/ 5374419 h 5378461"/>
                <a:gd name="connsiteX32" fmla="*/ 2442637 w 5366579"/>
                <a:gd name="connsiteY32" fmla="*/ 5378134 h 5378461"/>
                <a:gd name="connsiteX33" fmla="*/ 2376057 w 5366579"/>
                <a:gd name="connsiteY33" fmla="*/ 5377563 h 5378461"/>
                <a:gd name="connsiteX34" fmla="*/ 2309382 w 5366579"/>
                <a:gd name="connsiteY34" fmla="*/ 5375943 h 5378461"/>
                <a:gd name="connsiteX35" fmla="*/ 2175937 w 5366579"/>
                <a:gd name="connsiteY35" fmla="*/ 5367180 h 5378461"/>
                <a:gd name="connsiteX36" fmla="*/ 2042778 w 5366579"/>
                <a:gd name="connsiteY36" fmla="*/ 5350988 h 5378461"/>
                <a:gd name="connsiteX37" fmla="*/ 2009631 w 5366579"/>
                <a:gd name="connsiteY37" fmla="*/ 5345749 h 5378461"/>
                <a:gd name="connsiteX38" fmla="*/ 1976484 w 5366579"/>
                <a:gd name="connsiteY38" fmla="*/ 5339843 h 5378461"/>
                <a:gd name="connsiteX39" fmla="*/ 1910190 w 5366579"/>
                <a:gd name="connsiteY39" fmla="*/ 5327842 h 5378461"/>
                <a:gd name="connsiteX40" fmla="*/ 1844372 w 5366579"/>
                <a:gd name="connsiteY40" fmla="*/ 5312983 h 5378461"/>
                <a:gd name="connsiteX41" fmla="*/ 1778745 w 5366579"/>
                <a:gd name="connsiteY41" fmla="*/ 5296885 h 5378461"/>
                <a:gd name="connsiteX42" fmla="*/ 1745979 w 5366579"/>
                <a:gd name="connsiteY42" fmla="*/ 5288503 h 5378461"/>
                <a:gd name="connsiteX43" fmla="*/ 1713594 w 5366579"/>
                <a:gd name="connsiteY43" fmla="*/ 5278502 h 5378461"/>
                <a:gd name="connsiteX44" fmla="*/ 1648919 w 5366579"/>
                <a:gd name="connsiteY44" fmla="*/ 5258214 h 5378461"/>
                <a:gd name="connsiteX45" fmla="*/ 1616629 w 5366579"/>
                <a:gd name="connsiteY45" fmla="*/ 5247927 h 5378461"/>
                <a:gd name="connsiteX46" fmla="*/ 1584911 w 5366579"/>
                <a:gd name="connsiteY46" fmla="*/ 5235926 h 5378461"/>
                <a:gd name="connsiteX47" fmla="*/ 1521379 w 5366579"/>
                <a:gd name="connsiteY47" fmla="*/ 5211827 h 5378461"/>
                <a:gd name="connsiteX48" fmla="*/ 1489661 w 5366579"/>
                <a:gd name="connsiteY48" fmla="*/ 5199540 h 5378461"/>
                <a:gd name="connsiteX49" fmla="*/ 1458705 w 5366579"/>
                <a:gd name="connsiteY49" fmla="*/ 5185443 h 5378461"/>
                <a:gd name="connsiteX50" fmla="*/ 1396697 w 5366579"/>
                <a:gd name="connsiteY50" fmla="*/ 5157249 h 5378461"/>
                <a:gd name="connsiteX51" fmla="*/ 1365741 w 5366579"/>
                <a:gd name="connsiteY51" fmla="*/ 5142962 h 5378461"/>
                <a:gd name="connsiteX52" fmla="*/ 1335546 w 5366579"/>
                <a:gd name="connsiteY52" fmla="*/ 5127055 h 5378461"/>
                <a:gd name="connsiteX53" fmla="*/ 1275253 w 5366579"/>
                <a:gd name="connsiteY53" fmla="*/ 5095051 h 5378461"/>
                <a:gd name="connsiteX54" fmla="*/ 1245345 w 5366579"/>
                <a:gd name="connsiteY54" fmla="*/ 5078573 h 5378461"/>
                <a:gd name="connsiteX55" fmla="*/ 1216198 w 5366579"/>
                <a:gd name="connsiteY55" fmla="*/ 5060761 h 5378461"/>
                <a:gd name="connsiteX56" fmla="*/ 1158000 w 5366579"/>
                <a:gd name="connsiteY56" fmla="*/ 5024947 h 5378461"/>
                <a:gd name="connsiteX57" fmla="*/ 737567 w 5366579"/>
                <a:gd name="connsiteY57" fmla="*/ 4676713 h 5378461"/>
                <a:gd name="connsiteX58" fmla="*/ 409050 w 5366579"/>
                <a:gd name="connsiteY58" fmla="*/ 4241706 h 5378461"/>
                <a:gd name="connsiteX59" fmla="*/ 177973 w 5366579"/>
                <a:gd name="connsiteY59" fmla="*/ 3750121 h 5378461"/>
                <a:gd name="connsiteX60" fmla="*/ 42813 w 5366579"/>
                <a:gd name="connsiteY60" fmla="*/ 3226055 h 5378461"/>
                <a:gd name="connsiteX61" fmla="*/ 46 w 5366579"/>
                <a:gd name="connsiteY61" fmla="*/ 2687988 h 5378461"/>
                <a:gd name="connsiteX62" fmla="*/ 47862 w 5366579"/>
                <a:gd name="connsiteY62" fmla="*/ 2151064 h 5378461"/>
                <a:gd name="connsiteX63" fmla="*/ 184926 w 5366579"/>
                <a:gd name="connsiteY63" fmla="*/ 1629761 h 5378461"/>
                <a:gd name="connsiteX64" fmla="*/ 747949 w 5366579"/>
                <a:gd name="connsiteY64" fmla="*/ 718789 h 5378461"/>
                <a:gd name="connsiteX65" fmla="*/ 1161334 w 5366579"/>
                <a:gd name="connsiteY65" fmla="*/ 381128 h 5378461"/>
                <a:gd name="connsiteX66" fmla="*/ 1635393 w 5366579"/>
                <a:gd name="connsiteY66" fmla="*/ 149766 h 5378461"/>
                <a:gd name="connsiteX67" fmla="*/ 2659998 w 5366579"/>
                <a:gd name="connsiteY67" fmla="*/ 1557 h 5378461"/>
                <a:gd name="connsiteX68" fmla="*/ 2659712 w 5366579"/>
                <a:gd name="connsiteY68" fmla="*/ 30132 h 5378461"/>
                <a:gd name="connsiteX69" fmla="*/ 2149267 w 5366579"/>
                <a:gd name="connsiteY69" fmla="*/ 68708 h 5378461"/>
                <a:gd name="connsiteX70" fmla="*/ 2086402 w 5366579"/>
                <a:gd name="connsiteY70" fmla="*/ 80329 h 5378461"/>
                <a:gd name="connsiteX71" fmla="*/ 2024394 w 5366579"/>
                <a:gd name="connsiteY71" fmla="*/ 95664 h 5378461"/>
                <a:gd name="connsiteX72" fmla="*/ 1962577 w 5366579"/>
                <a:gd name="connsiteY72" fmla="*/ 111285 h 5378461"/>
                <a:gd name="connsiteX73" fmla="*/ 1901712 w 5366579"/>
                <a:gd name="connsiteY73" fmla="*/ 130144 h 5378461"/>
                <a:gd name="connsiteX74" fmla="*/ 1841038 w 5366579"/>
                <a:gd name="connsiteY74" fmla="*/ 149575 h 5378461"/>
                <a:gd name="connsiteX75" fmla="*/ 1825893 w 5366579"/>
                <a:gd name="connsiteY75" fmla="*/ 154528 h 5378461"/>
                <a:gd name="connsiteX76" fmla="*/ 1811034 w 5366579"/>
                <a:gd name="connsiteY76" fmla="*/ 160243 h 5378461"/>
                <a:gd name="connsiteX77" fmla="*/ 1781412 w 5366579"/>
                <a:gd name="connsiteY77" fmla="*/ 171864 h 5378461"/>
                <a:gd name="connsiteX78" fmla="*/ 1722357 w 5366579"/>
                <a:gd name="connsiteY78" fmla="*/ 195200 h 5378461"/>
                <a:gd name="connsiteX79" fmla="*/ 1707593 w 5366579"/>
                <a:gd name="connsiteY79" fmla="*/ 201010 h 5378461"/>
                <a:gd name="connsiteX80" fmla="*/ 1693210 w 5366579"/>
                <a:gd name="connsiteY80" fmla="*/ 207678 h 5378461"/>
                <a:gd name="connsiteX81" fmla="*/ 1664445 w 5366579"/>
                <a:gd name="connsiteY81" fmla="*/ 221108 h 5378461"/>
                <a:gd name="connsiteX82" fmla="*/ 1237629 w 5366579"/>
                <a:gd name="connsiteY82" fmla="*/ 486856 h 5378461"/>
                <a:gd name="connsiteX83" fmla="*/ 891396 w 5366579"/>
                <a:gd name="connsiteY83" fmla="*/ 843567 h 5378461"/>
                <a:gd name="connsiteX84" fmla="*/ 629839 w 5366579"/>
                <a:gd name="connsiteY84" fmla="*/ 1261715 h 5378461"/>
                <a:gd name="connsiteX85" fmla="*/ 576975 w 5366579"/>
                <a:gd name="connsiteY85" fmla="*/ 1372871 h 5378461"/>
                <a:gd name="connsiteX86" fmla="*/ 529160 w 5366579"/>
                <a:gd name="connsiteY86" fmla="*/ 1486219 h 5378461"/>
                <a:gd name="connsiteX87" fmla="*/ 485821 w 5366579"/>
                <a:gd name="connsiteY87" fmla="*/ 1601376 h 5378461"/>
                <a:gd name="connsiteX88" fmla="*/ 447531 w 5366579"/>
                <a:gd name="connsiteY88" fmla="*/ 1718248 h 5378461"/>
                <a:gd name="connsiteX89" fmla="*/ 339041 w 5366579"/>
                <a:gd name="connsiteY89" fmla="*/ 2197641 h 5378461"/>
                <a:gd name="connsiteX90" fmla="*/ 305608 w 5366579"/>
                <a:gd name="connsiteY90" fmla="*/ 2687988 h 5378461"/>
                <a:gd name="connsiteX91" fmla="*/ 460770 w 5366579"/>
                <a:gd name="connsiteY91" fmla="*/ 3652299 h 5378461"/>
                <a:gd name="connsiteX92" fmla="*/ 936163 w 5366579"/>
                <a:gd name="connsiteY92" fmla="*/ 4493738 h 5378461"/>
                <a:gd name="connsiteX93" fmla="*/ 1727024 w 5366579"/>
                <a:gd name="connsiteY93" fmla="*/ 5041997 h 5378461"/>
                <a:gd name="connsiteX94" fmla="*/ 1784364 w 5366579"/>
                <a:gd name="connsiteY94" fmla="*/ 5063523 h 5378461"/>
                <a:gd name="connsiteX95" fmla="*/ 1813035 w 5366579"/>
                <a:gd name="connsiteY95" fmla="*/ 5074477 h 5378461"/>
                <a:gd name="connsiteX96" fmla="*/ 1842181 w 5366579"/>
                <a:gd name="connsiteY96" fmla="*/ 5083907 h 5378461"/>
                <a:gd name="connsiteX97" fmla="*/ 1900760 w 5366579"/>
                <a:gd name="connsiteY97" fmla="*/ 5102290 h 5378461"/>
                <a:gd name="connsiteX98" fmla="*/ 1959815 w 5366579"/>
                <a:gd name="connsiteY98" fmla="*/ 5119625 h 5378461"/>
                <a:gd name="connsiteX99" fmla="*/ 2019537 w 5366579"/>
                <a:gd name="connsiteY99" fmla="*/ 5134866 h 5378461"/>
                <a:gd name="connsiteX100" fmla="*/ 2049445 w 5366579"/>
                <a:gd name="connsiteY100" fmla="*/ 5142581 h 5378461"/>
                <a:gd name="connsiteX101" fmla="*/ 2079544 w 5366579"/>
                <a:gd name="connsiteY101" fmla="*/ 5149629 h 5378461"/>
                <a:gd name="connsiteX102" fmla="*/ 2201178 w 5366579"/>
                <a:gd name="connsiteY102" fmla="*/ 5173442 h 5378461"/>
                <a:gd name="connsiteX103" fmla="*/ 2324337 w 5366579"/>
                <a:gd name="connsiteY103" fmla="*/ 5190587 h 5378461"/>
                <a:gd name="connsiteX104" fmla="*/ 2386344 w 5366579"/>
                <a:gd name="connsiteY104" fmla="*/ 5196873 h 5378461"/>
                <a:gd name="connsiteX105" fmla="*/ 2448638 w 5366579"/>
                <a:gd name="connsiteY105" fmla="*/ 5202207 h 5378461"/>
                <a:gd name="connsiteX106" fmla="*/ 2574844 w 5366579"/>
                <a:gd name="connsiteY106" fmla="*/ 5208303 h 5378461"/>
                <a:gd name="connsiteX107" fmla="*/ 2702003 w 5366579"/>
                <a:gd name="connsiteY107" fmla="*/ 5212209 h 5378461"/>
                <a:gd name="connsiteX108" fmla="*/ 2765725 w 5366579"/>
                <a:gd name="connsiteY108" fmla="*/ 5213828 h 5378461"/>
                <a:gd name="connsiteX109" fmla="*/ 2797634 w 5366579"/>
                <a:gd name="connsiteY109" fmla="*/ 5214685 h 5378461"/>
                <a:gd name="connsiteX110" fmla="*/ 2829162 w 5366579"/>
                <a:gd name="connsiteY110" fmla="*/ 5214113 h 5378461"/>
                <a:gd name="connsiteX111" fmla="*/ 2955273 w 5366579"/>
                <a:gd name="connsiteY111" fmla="*/ 5211256 h 5378461"/>
                <a:gd name="connsiteX112" fmla="*/ 3081098 w 5366579"/>
                <a:gd name="connsiteY112" fmla="*/ 5201922 h 5378461"/>
                <a:gd name="connsiteX113" fmla="*/ 3143772 w 5366579"/>
                <a:gd name="connsiteY113" fmla="*/ 5194968 h 5378461"/>
                <a:gd name="connsiteX114" fmla="*/ 3206352 w 5366579"/>
                <a:gd name="connsiteY114" fmla="*/ 5186777 h 5378461"/>
                <a:gd name="connsiteX115" fmla="*/ 3330843 w 5366579"/>
                <a:gd name="connsiteY115" fmla="*/ 5165727 h 5378461"/>
                <a:gd name="connsiteX116" fmla="*/ 3392851 w 5366579"/>
                <a:gd name="connsiteY116" fmla="*/ 5153725 h 5378461"/>
                <a:gd name="connsiteX117" fmla="*/ 3454097 w 5366579"/>
                <a:gd name="connsiteY117" fmla="*/ 5138580 h 5378461"/>
                <a:gd name="connsiteX118" fmla="*/ 3515343 w 5366579"/>
                <a:gd name="connsiteY118" fmla="*/ 5123150 h 5378461"/>
                <a:gd name="connsiteX119" fmla="*/ 3575731 w 5366579"/>
                <a:gd name="connsiteY119" fmla="*/ 5104766 h 5378461"/>
                <a:gd name="connsiteX120" fmla="*/ 3636120 w 5366579"/>
                <a:gd name="connsiteY120" fmla="*/ 5086002 h 5378461"/>
                <a:gd name="connsiteX121" fmla="*/ 3651169 w 5366579"/>
                <a:gd name="connsiteY121" fmla="*/ 5081240 h 5378461"/>
                <a:gd name="connsiteX122" fmla="*/ 3665933 w 5366579"/>
                <a:gd name="connsiteY122" fmla="*/ 5075620 h 5378461"/>
                <a:gd name="connsiteX123" fmla="*/ 3695460 w 5366579"/>
                <a:gd name="connsiteY123" fmla="*/ 5064380 h 5378461"/>
                <a:gd name="connsiteX124" fmla="*/ 4526898 w 5366579"/>
                <a:gd name="connsiteY124" fmla="*/ 4505644 h 5378461"/>
                <a:gd name="connsiteX125" fmla="*/ 4569094 w 5366579"/>
                <a:gd name="connsiteY125" fmla="*/ 4458590 h 5378461"/>
                <a:gd name="connsiteX126" fmla="*/ 4608813 w 5366579"/>
                <a:gd name="connsiteY126" fmla="*/ 4409441 h 5378461"/>
                <a:gd name="connsiteX127" fmla="*/ 4648056 w 5366579"/>
                <a:gd name="connsiteY127" fmla="*/ 4360007 h 5378461"/>
                <a:gd name="connsiteX128" fmla="*/ 4684822 w 5366579"/>
                <a:gd name="connsiteY128" fmla="*/ 4308667 h 5378461"/>
                <a:gd name="connsiteX129" fmla="*/ 4721017 w 5366579"/>
                <a:gd name="connsiteY129" fmla="*/ 4257041 h 5378461"/>
                <a:gd name="connsiteX130" fmla="*/ 4754545 w 5366579"/>
                <a:gd name="connsiteY130" fmla="*/ 4203606 h 5378461"/>
                <a:gd name="connsiteX131" fmla="*/ 4787692 w 5366579"/>
                <a:gd name="connsiteY131" fmla="*/ 4149980 h 5378461"/>
                <a:gd name="connsiteX132" fmla="*/ 4818268 w 5366579"/>
                <a:gd name="connsiteY132" fmla="*/ 4094831 h 5378461"/>
                <a:gd name="connsiteX133" fmla="*/ 5011244 w 5366579"/>
                <a:gd name="connsiteY133" fmla="*/ 3631630 h 5378461"/>
                <a:gd name="connsiteX134" fmla="*/ 5111352 w 5366579"/>
                <a:gd name="connsiteY134" fmla="*/ 3142426 h 5378461"/>
                <a:gd name="connsiteX135" fmla="*/ 5122877 w 5366579"/>
                <a:gd name="connsiteY135" fmla="*/ 3018410 h 5378461"/>
                <a:gd name="connsiteX136" fmla="*/ 5129259 w 5366579"/>
                <a:gd name="connsiteY136" fmla="*/ 2894204 h 5378461"/>
                <a:gd name="connsiteX137" fmla="*/ 5131069 w 5366579"/>
                <a:gd name="connsiteY137" fmla="*/ 2769998 h 5378461"/>
                <a:gd name="connsiteX138" fmla="*/ 5129735 w 5366579"/>
                <a:gd name="connsiteY138" fmla="*/ 2707990 h 5378461"/>
                <a:gd name="connsiteX139" fmla="*/ 5128116 w 5366579"/>
                <a:gd name="connsiteY139" fmla="*/ 2646078 h 5378461"/>
                <a:gd name="connsiteX140" fmla="*/ 5124687 w 5366579"/>
                <a:gd name="connsiteY140" fmla="*/ 2584165 h 5378461"/>
                <a:gd name="connsiteX141" fmla="*/ 5120401 w 5366579"/>
                <a:gd name="connsiteY141" fmla="*/ 2522444 h 5378461"/>
                <a:gd name="connsiteX142" fmla="*/ 5114876 w 5366579"/>
                <a:gd name="connsiteY142" fmla="*/ 2460817 h 5378461"/>
                <a:gd name="connsiteX143" fmla="*/ 5112209 w 5366579"/>
                <a:gd name="connsiteY143" fmla="*/ 2430051 h 5378461"/>
                <a:gd name="connsiteX144" fmla="*/ 5108399 w 5366579"/>
                <a:gd name="connsiteY144" fmla="*/ 2399381 h 5378461"/>
                <a:gd name="connsiteX145" fmla="*/ 5070108 w 5366579"/>
                <a:gd name="connsiteY145" fmla="*/ 2155255 h 5378461"/>
                <a:gd name="connsiteX146" fmla="*/ 4939140 w 5366579"/>
                <a:gd name="connsiteY146" fmla="*/ 1680338 h 5378461"/>
                <a:gd name="connsiteX147" fmla="*/ 4452888 w 5366579"/>
                <a:gd name="connsiteY147" fmla="*/ 826517 h 5378461"/>
                <a:gd name="connsiteX148" fmla="*/ 4091605 w 5366579"/>
                <a:gd name="connsiteY148" fmla="*/ 482855 h 5378461"/>
                <a:gd name="connsiteX149" fmla="*/ 3989211 w 5366579"/>
                <a:gd name="connsiteY149" fmla="*/ 409703 h 5378461"/>
                <a:gd name="connsiteX150" fmla="*/ 3882531 w 5366579"/>
                <a:gd name="connsiteY150" fmla="*/ 342171 h 5378461"/>
                <a:gd name="connsiteX151" fmla="*/ 3771565 w 5366579"/>
                <a:gd name="connsiteY151" fmla="*/ 281211 h 5378461"/>
                <a:gd name="connsiteX152" fmla="*/ 3656884 w 5366579"/>
                <a:gd name="connsiteY152" fmla="*/ 226633 h 5378461"/>
                <a:gd name="connsiteX153" fmla="*/ 3642406 w 5366579"/>
                <a:gd name="connsiteY153" fmla="*/ 219965 h 5378461"/>
                <a:gd name="connsiteX154" fmla="*/ 3627642 w 5366579"/>
                <a:gd name="connsiteY154" fmla="*/ 214060 h 5378461"/>
                <a:gd name="connsiteX155" fmla="*/ 3598115 w 5366579"/>
                <a:gd name="connsiteY155" fmla="*/ 202249 h 5378461"/>
                <a:gd name="connsiteX156" fmla="*/ 3538965 w 5366579"/>
                <a:gd name="connsiteY156" fmla="*/ 178627 h 5378461"/>
                <a:gd name="connsiteX157" fmla="*/ 3478767 w 5366579"/>
                <a:gd name="connsiteY157" fmla="*/ 157576 h 5378461"/>
                <a:gd name="connsiteX158" fmla="*/ 3418092 w 5366579"/>
                <a:gd name="connsiteY158" fmla="*/ 137764 h 5378461"/>
                <a:gd name="connsiteX159" fmla="*/ 3387708 w 5366579"/>
                <a:gd name="connsiteY159" fmla="*/ 127954 h 5378461"/>
                <a:gd name="connsiteX160" fmla="*/ 3356847 w 5366579"/>
                <a:gd name="connsiteY160" fmla="*/ 119762 h 5378461"/>
                <a:gd name="connsiteX161" fmla="*/ 3295029 w 5366579"/>
                <a:gd name="connsiteY161" fmla="*/ 103570 h 5378461"/>
                <a:gd name="connsiteX162" fmla="*/ 3170061 w 5366579"/>
                <a:gd name="connsiteY162" fmla="*/ 76233 h 5378461"/>
                <a:gd name="connsiteX163" fmla="*/ 2659712 w 5366579"/>
                <a:gd name="connsiteY163" fmla="*/ 30132 h 537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5366579" h="5378461">
                  <a:moveTo>
                    <a:pt x="2659998" y="1557"/>
                  </a:moveTo>
                  <a:cubicBezTo>
                    <a:pt x="3004422" y="1843"/>
                    <a:pt x="3351989" y="45943"/>
                    <a:pt x="3683078" y="158815"/>
                  </a:cubicBezTo>
                  <a:lnTo>
                    <a:pt x="3744609" y="181294"/>
                  </a:lnTo>
                  <a:lnTo>
                    <a:pt x="3775470" y="192438"/>
                  </a:lnTo>
                  <a:cubicBezTo>
                    <a:pt x="3785758" y="196248"/>
                    <a:pt x="3796140" y="199582"/>
                    <a:pt x="3806141" y="204154"/>
                  </a:cubicBezTo>
                  <a:cubicBezTo>
                    <a:pt x="3846336" y="221394"/>
                    <a:pt x="3887008" y="237967"/>
                    <a:pt x="3927109" y="255874"/>
                  </a:cubicBezTo>
                  <a:cubicBezTo>
                    <a:pt x="3966542" y="275115"/>
                    <a:pt x="4006452" y="293784"/>
                    <a:pt x="4045695" y="313786"/>
                  </a:cubicBezTo>
                  <a:cubicBezTo>
                    <a:pt x="4084080" y="335313"/>
                    <a:pt x="4123133" y="356078"/>
                    <a:pt x="4161233" y="378461"/>
                  </a:cubicBezTo>
                  <a:cubicBezTo>
                    <a:pt x="4312966" y="469234"/>
                    <a:pt x="4455746" y="577248"/>
                    <a:pt x="4585095" y="700597"/>
                  </a:cubicBezTo>
                  <a:cubicBezTo>
                    <a:pt x="4843890" y="947485"/>
                    <a:pt x="5045915" y="1255619"/>
                    <a:pt x="5176217" y="1590232"/>
                  </a:cubicBezTo>
                  <a:cubicBezTo>
                    <a:pt x="5307281" y="1924940"/>
                    <a:pt x="5370051" y="2284700"/>
                    <a:pt x="5366432" y="2641982"/>
                  </a:cubicBezTo>
                  <a:cubicBezTo>
                    <a:pt x="5359859" y="3357215"/>
                    <a:pt x="5080015" y="4061588"/>
                    <a:pt x="4594239" y="4567938"/>
                  </a:cubicBezTo>
                  <a:cubicBezTo>
                    <a:pt x="4472796" y="4694430"/>
                    <a:pt x="4338112" y="4807967"/>
                    <a:pt x="4193332" y="4906456"/>
                  </a:cubicBezTo>
                  <a:lnTo>
                    <a:pt x="4166376" y="4925220"/>
                  </a:lnTo>
                  <a:cubicBezTo>
                    <a:pt x="4157328" y="4931316"/>
                    <a:pt x="4147803" y="4936841"/>
                    <a:pt x="4138563" y="4942651"/>
                  </a:cubicBezTo>
                  <a:lnTo>
                    <a:pt x="4082652" y="4977132"/>
                  </a:lnTo>
                  <a:lnTo>
                    <a:pt x="4054743" y="4994467"/>
                  </a:lnTo>
                  <a:cubicBezTo>
                    <a:pt x="4045314" y="5000087"/>
                    <a:pt x="4035598" y="5005135"/>
                    <a:pt x="4026073" y="5010469"/>
                  </a:cubicBezTo>
                  <a:lnTo>
                    <a:pt x="3968447" y="5042092"/>
                  </a:lnTo>
                  <a:lnTo>
                    <a:pt x="3939586" y="5057904"/>
                  </a:lnTo>
                  <a:cubicBezTo>
                    <a:pt x="3929966" y="5063142"/>
                    <a:pt x="3919869" y="5067524"/>
                    <a:pt x="3910059" y="5072286"/>
                  </a:cubicBezTo>
                  <a:lnTo>
                    <a:pt x="3850813" y="5100671"/>
                  </a:lnTo>
                  <a:cubicBezTo>
                    <a:pt x="3811761" y="5120768"/>
                    <a:pt x="3770708" y="5136199"/>
                    <a:pt x="3730417" y="5153439"/>
                  </a:cubicBezTo>
                  <a:cubicBezTo>
                    <a:pt x="3568016" y="5219543"/>
                    <a:pt x="3399138" y="5269644"/>
                    <a:pt x="3227116" y="5305172"/>
                  </a:cubicBezTo>
                  <a:lnTo>
                    <a:pt x="3162346" y="5317841"/>
                  </a:lnTo>
                  <a:cubicBezTo>
                    <a:pt x="3140725" y="5322032"/>
                    <a:pt x="3119198" y="5326603"/>
                    <a:pt x="3097386" y="5329175"/>
                  </a:cubicBezTo>
                  <a:lnTo>
                    <a:pt x="2966893" y="5348225"/>
                  </a:lnTo>
                  <a:lnTo>
                    <a:pt x="2835543" y="5360798"/>
                  </a:lnTo>
                  <a:cubicBezTo>
                    <a:pt x="2824590" y="5361751"/>
                    <a:pt x="2813636" y="5362989"/>
                    <a:pt x="2802682" y="5363751"/>
                  </a:cubicBezTo>
                  <a:lnTo>
                    <a:pt x="2770107" y="5365276"/>
                  </a:lnTo>
                  <a:lnTo>
                    <a:pt x="2704956" y="5368323"/>
                  </a:lnTo>
                  <a:lnTo>
                    <a:pt x="2574273" y="5374419"/>
                  </a:lnTo>
                  <a:cubicBezTo>
                    <a:pt x="2530553" y="5375943"/>
                    <a:pt x="2487214" y="5379563"/>
                    <a:pt x="2442637" y="5378134"/>
                  </a:cubicBezTo>
                  <a:lnTo>
                    <a:pt x="2376057" y="5377563"/>
                  </a:lnTo>
                  <a:cubicBezTo>
                    <a:pt x="2353864" y="5377086"/>
                    <a:pt x="2331576" y="5377943"/>
                    <a:pt x="2309382" y="5375943"/>
                  </a:cubicBezTo>
                  <a:lnTo>
                    <a:pt x="2175937" y="5367180"/>
                  </a:lnTo>
                  <a:lnTo>
                    <a:pt x="2042778" y="5350988"/>
                  </a:lnTo>
                  <a:cubicBezTo>
                    <a:pt x="2031633" y="5349844"/>
                    <a:pt x="2020584" y="5347654"/>
                    <a:pt x="2009631" y="5345749"/>
                  </a:cubicBezTo>
                  <a:lnTo>
                    <a:pt x="1976484" y="5339843"/>
                  </a:lnTo>
                  <a:lnTo>
                    <a:pt x="1910190" y="5327842"/>
                  </a:lnTo>
                  <a:cubicBezTo>
                    <a:pt x="1887996" y="5324318"/>
                    <a:pt x="1866279" y="5318222"/>
                    <a:pt x="1844372" y="5312983"/>
                  </a:cubicBezTo>
                  <a:lnTo>
                    <a:pt x="1778745" y="5296885"/>
                  </a:lnTo>
                  <a:cubicBezTo>
                    <a:pt x="1767791" y="5294028"/>
                    <a:pt x="1756742" y="5291838"/>
                    <a:pt x="1745979" y="5288503"/>
                  </a:cubicBezTo>
                  <a:lnTo>
                    <a:pt x="1713594" y="5278502"/>
                  </a:lnTo>
                  <a:lnTo>
                    <a:pt x="1648919" y="5258214"/>
                  </a:lnTo>
                  <a:cubicBezTo>
                    <a:pt x="1638156" y="5254785"/>
                    <a:pt x="1627297" y="5251547"/>
                    <a:pt x="1616629" y="5247927"/>
                  </a:cubicBezTo>
                  <a:lnTo>
                    <a:pt x="1584911" y="5235926"/>
                  </a:lnTo>
                  <a:lnTo>
                    <a:pt x="1521379" y="5211827"/>
                  </a:lnTo>
                  <a:cubicBezTo>
                    <a:pt x="1510806" y="5207732"/>
                    <a:pt x="1500138" y="5203827"/>
                    <a:pt x="1489661" y="5199540"/>
                  </a:cubicBezTo>
                  <a:lnTo>
                    <a:pt x="1458705" y="5185443"/>
                  </a:lnTo>
                  <a:lnTo>
                    <a:pt x="1396697" y="5157249"/>
                  </a:lnTo>
                  <a:cubicBezTo>
                    <a:pt x="1386410" y="5152487"/>
                    <a:pt x="1375932" y="5148010"/>
                    <a:pt x="1365741" y="5142962"/>
                  </a:cubicBezTo>
                  <a:lnTo>
                    <a:pt x="1335546" y="5127055"/>
                  </a:lnTo>
                  <a:lnTo>
                    <a:pt x="1275253" y="5095051"/>
                  </a:lnTo>
                  <a:cubicBezTo>
                    <a:pt x="1265347" y="5089527"/>
                    <a:pt x="1254965" y="5084573"/>
                    <a:pt x="1245345" y="5078573"/>
                  </a:cubicBezTo>
                  <a:lnTo>
                    <a:pt x="1216198" y="5060761"/>
                  </a:lnTo>
                  <a:lnTo>
                    <a:pt x="1158000" y="5024947"/>
                  </a:lnTo>
                  <a:cubicBezTo>
                    <a:pt x="1004457" y="4926744"/>
                    <a:pt x="862916" y="4809111"/>
                    <a:pt x="737567" y="4676713"/>
                  </a:cubicBezTo>
                  <a:cubicBezTo>
                    <a:pt x="612218" y="4544220"/>
                    <a:pt x="502299" y="4397630"/>
                    <a:pt x="409050" y="4241706"/>
                  </a:cubicBezTo>
                  <a:cubicBezTo>
                    <a:pt x="315895" y="4085687"/>
                    <a:pt x="238552" y="3920714"/>
                    <a:pt x="177973" y="3750121"/>
                  </a:cubicBezTo>
                  <a:cubicBezTo>
                    <a:pt x="116727" y="3579814"/>
                    <a:pt x="72436" y="3403982"/>
                    <a:pt x="42813" y="3226055"/>
                  </a:cubicBezTo>
                  <a:cubicBezTo>
                    <a:pt x="12905" y="3048223"/>
                    <a:pt x="-906" y="2868011"/>
                    <a:pt x="46" y="2687988"/>
                  </a:cubicBezTo>
                  <a:cubicBezTo>
                    <a:pt x="999" y="2508061"/>
                    <a:pt x="16810" y="2328229"/>
                    <a:pt x="47862" y="2151064"/>
                  </a:cubicBezTo>
                  <a:cubicBezTo>
                    <a:pt x="78818" y="1973899"/>
                    <a:pt x="123300" y="1798925"/>
                    <a:pt x="184926" y="1629761"/>
                  </a:cubicBezTo>
                  <a:cubicBezTo>
                    <a:pt x="307037" y="1291433"/>
                    <a:pt x="498013" y="975964"/>
                    <a:pt x="747949" y="718789"/>
                  </a:cubicBezTo>
                  <a:cubicBezTo>
                    <a:pt x="872822" y="590297"/>
                    <a:pt x="1011887" y="476664"/>
                    <a:pt x="1161334" y="381128"/>
                  </a:cubicBezTo>
                  <a:cubicBezTo>
                    <a:pt x="1310781" y="285688"/>
                    <a:pt x="1470420" y="208345"/>
                    <a:pt x="1635393" y="149766"/>
                  </a:cubicBezTo>
                  <a:cubicBezTo>
                    <a:pt x="1965816" y="31846"/>
                    <a:pt x="2315669" y="-8825"/>
                    <a:pt x="2659998" y="1557"/>
                  </a:cubicBezTo>
                  <a:close/>
                  <a:moveTo>
                    <a:pt x="2659712" y="30132"/>
                  </a:moveTo>
                  <a:cubicBezTo>
                    <a:pt x="2488167" y="25750"/>
                    <a:pt x="2317002" y="37466"/>
                    <a:pt x="2149267" y="68708"/>
                  </a:cubicBezTo>
                  <a:lnTo>
                    <a:pt x="2086402" y="80329"/>
                  </a:lnTo>
                  <a:lnTo>
                    <a:pt x="2024394" y="95664"/>
                  </a:lnTo>
                  <a:lnTo>
                    <a:pt x="1962577" y="111285"/>
                  </a:lnTo>
                  <a:cubicBezTo>
                    <a:pt x="1942003" y="116619"/>
                    <a:pt x="1922001" y="123953"/>
                    <a:pt x="1901712" y="130144"/>
                  </a:cubicBezTo>
                  <a:lnTo>
                    <a:pt x="1841038" y="149575"/>
                  </a:lnTo>
                  <a:cubicBezTo>
                    <a:pt x="1835990" y="151195"/>
                    <a:pt x="1830942" y="152719"/>
                    <a:pt x="1825893" y="154528"/>
                  </a:cubicBezTo>
                  <a:lnTo>
                    <a:pt x="1811034" y="160243"/>
                  </a:lnTo>
                  <a:lnTo>
                    <a:pt x="1781412" y="171864"/>
                  </a:lnTo>
                  <a:lnTo>
                    <a:pt x="1722357" y="195200"/>
                  </a:lnTo>
                  <a:lnTo>
                    <a:pt x="1707593" y="201010"/>
                  </a:lnTo>
                  <a:lnTo>
                    <a:pt x="1693210" y="207678"/>
                  </a:lnTo>
                  <a:lnTo>
                    <a:pt x="1664445" y="221108"/>
                  </a:lnTo>
                  <a:cubicBezTo>
                    <a:pt x="1510711" y="291403"/>
                    <a:pt x="1367074" y="381319"/>
                    <a:pt x="1237629" y="486856"/>
                  </a:cubicBezTo>
                  <a:cubicBezTo>
                    <a:pt x="1107994" y="592202"/>
                    <a:pt x="992361" y="712789"/>
                    <a:pt x="891396" y="843567"/>
                  </a:cubicBezTo>
                  <a:cubicBezTo>
                    <a:pt x="790335" y="974345"/>
                    <a:pt x="703467" y="1114934"/>
                    <a:pt x="629839" y="1261715"/>
                  </a:cubicBezTo>
                  <a:cubicBezTo>
                    <a:pt x="611646" y="1298576"/>
                    <a:pt x="594692" y="1336009"/>
                    <a:pt x="576975" y="1372871"/>
                  </a:cubicBezTo>
                  <a:cubicBezTo>
                    <a:pt x="560592" y="1410495"/>
                    <a:pt x="545162" y="1448595"/>
                    <a:pt x="529160" y="1486219"/>
                  </a:cubicBezTo>
                  <a:lnTo>
                    <a:pt x="485821" y="1601376"/>
                  </a:lnTo>
                  <a:lnTo>
                    <a:pt x="447531" y="1718248"/>
                  </a:lnTo>
                  <a:cubicBezTo>
                    <a:pt x="399429" y="1875029"/>
                    <a:pt x="362377" y="2035240"/>
                    <a:pt x="339041" y="2197641"/>
                  </a:cubicBezTo>
                  <a:cubicBezTo>
                    <a:pt x="315800" y="2360042"/>
                    <a:pt x="304560" y="2524063"/>
                    <a:pt x="305608" y="2687988"/>
                  </a:cubicBezTo>
                  <a:cubicBezTo>
                    <a:pt x="307989" y="3015648"/>
                    <a:pt x="357900" y="3343022"/>
                    <a:pt x="460770" y="3652299"/>
                  </a:cubicBezTo>
                  <a:cubicBezTo>
                    <a:pt x="563736" y="3961004"/>
                    <a:pt x="721089" y="4251993"/>
                    <a:pt x="936163" y="4493738"/>
                  </a:cubicBezTo>
                  <a:cubicBezTo>
                    <a:pt x="1150857" y="4735673"/>
                    <a:pt x="1423653" y="4922553"/>
                    <a:pt x="1727024" y="5041997"/>
                  </a:cubicBezTo>
                  <a:lnTo>
                    <a:pt x="1784364" y="5063523"/>
                  </a:lnTo>
                  <a:lnTo>
                    <a:pt x="1813035" y="5074477"/>
                  </a:lnTo>
                  <a:cubicBezTo>
                    <a:pt x="1822560" y="5078097"/>
                    <a:pt x="1832466" y="5080763"/>
                    <a:pt x="1842181" y="5083907"/>
                  </a:cubicBezTo>
                  <a:lnTo>
                    <a:pt x="1900760" y="5102290"/>
                  </a:lnTo>
                  <a:cubicBezTo>
                    <a:pt x="1920381" y="5108291"/>
                    <a:pt x="1939717" y="5115149"/>
                    <a:pt x="1959815" y="5119625"/>
                  </a:cubicBezTo>
                  <a:lnTo>
                    <a:pt x="2019537" y="5134866"/>
                  </a:lnTo>
                  <a:lnTo>
                    <a:pt x="2049445" y="5142581"/>
                  </a:lnTo>
                  <a:cubicBezTo>
                    <a:pt x="2059446" y="5145152"/>
                    <a:pt x="2069352" y="5147915"/>
                    <a:pt x="2079544" y="5149629"/>
                  </a:cubicBezTo>
                  <a:lnTo>
                    <a:pt x="2201178" y="5173442"/>
                  </a:lnTo>
                  <a:lnTo>
                    <a:pt x="2324337" y="5190587"/>
                  </a:lnTo>
                  <a:cubicBezTo>
                    <a:pt x="2344815" y="5194016"/>
                    <a:pt x="2365675" y="5194778"/>
                    <a:pt x="2386344" y="5196873"/>
                  </a:cubicBezTo>
                  <a:lnTo>
                    <a:pt x="2448638" y="5202207"/>
                  </a:lnTo>
                  <a:cubicBezTo>
                    <a:pt x="2489881" y="5206779"/>
                    <a:pt x="2532649" y="5206589"/>
                    <a:pt x="2574844" y="5208303"/>
                  </a:cubicBezTo>
                  <a:lnTo>
                    <a:pt x="2702003" y="5212209"/>
                  </a:lnTo>
                  <a:lnTo>
                    <a:pt x="2765725" y="5213828"/>
                  </a:lnTo>
                  <a:lnTo>
                    <a:pt x="2797634" y="5214685"/>
                  </a:lnTo>
                  <a:cubicBezTo>
                    <a:pt x="2808207" y="5214780"/>
                    <a:pt x="2818684" y="5214304"/>
                    <a:pt x="2829162" y="5214113"/>
                  </a:cubicBezTo>
                  <a:lnTo>
                    <a:pt x="2955273" y="5211256"/>
                  </a:lnTo>
                  <a:lnTo>
                    <a:pt x="3081098" y="5201922"/>
                  </a:lnTo>
                  <a:cubicBezTo>
                    <a:pt x="3102148" y="5200779"/>
                    <a:pt x="3122913" y="5197635"/>
                    <a:pt x="3143772" y="5194968"/>
                  </a:cubicBezTo>
                  <a:lnTo>
                    <a:pt x="3206352" y="5186777"/>
                  </a:lnTo>
                  <a:cubicBezTo>
                    <a:pt x="3248357" y="5182395"/>
                    <a:pt x="3289410" y="5173347"/>
                    <a:pt x="3330843" y="5165727"/>
                  </a:cubicBezTo>
                  <a:cubicBezTo>
                    <a:pt x="3351513" y="5161726"/>
                    <a:pt x="3372277" y="5158107"/>
                    <a:pt x="3392851" y="5153725"/>
                  </a:cubicBezTo>
                  <a:lnTo>
                    <a:pt x="3454097" y="5138580"/>
                  </a:lnTo>
                  <a:lnTo>
                    <a:pt x="3515343" y="5123150"/>
                  </a:lnTo>
                  <a:cubicBezTo>
                    <a:pt x="3535726" y="5117626"/>
                    <a:pt x="3555634" y="5110863"/>
                    <a:pt x="3575731" y="5104766"/>
                  </a:cubicBezTo>
                  <a:lnTo>
                    <a:pt x="3636120" y="5086002"/>
                  </a:lnTo>
                  <a:lnTo>
                    <a:pt x="3651169" y="5081240"/>
                  </a:lnTo>
                  <a:lnTo>
                    <a:pt x="3665933" y="5075620"/>
                  </a:lnTo>
                  <a:lnTo>
                    <a:pt x="3695460" y="5064380"/>
                  </a:lnTo>
                  <a:cubicBezTo>
                    <a:pt x="4011691" y="4948080"/>
                    <a:pt x="4301346" y="4756437"/>
                    <a:pt x="4526898" y="4505644"/>
                  </a:cubicBezTo>
                  <a:lnTo>
                    <a:pt x="4569094" y="4458590"/>
                  </a:lnTo>
                  <a:cubicBezTo>
                    <a:pt x="4582905" y="4442684"/>
                    <a:pt x="4595478" y="4425729"/>
                    <a:pt x="4608813" y="4409441"/>
                  </a:cubicBezTo>
                  <a:lnTo>
                    <a:pt x="4648056" y="4360007"/>
                  </a:lnTo>
                  <a:cubicBezTo>
                    <a:pt x="4660534" y="4343052"/>
                    <a:pt x="4672535" y="4325812"/>
                    <a:pt x="4684822" y="4308667"/>
                  </a:cubicBezTo>
                  <a:cubicBezTo>
                    <a:pt x="4697014" y="4291522"/>
                    <a:pt x="4709206" y="4274377"/>
                    <a:pt x="4721017" y="4257041"/>
                  </a:cubicBezTo>
                  <a:lnTo>
                    <a:pt x="4754545" y="4203606"/>
                  </a:lnTo>
                  <a:cubicBezTo>
                    <a:pt x="4765594" y="4185699"/>
                    <a:pt x="4777310" y="4168268"/>
                    <a:pt x="4787692" y="4149980"/>
                  </a:cubicBezTo>
                  <a:lnTo>
                    <a:pt x="4818268" y="4094831"/>
                  </a:lnTo>
                  <a:cubicBezTo>
                    <a:pt x="4899040" y="3947574"/>
                    <a:pt x="4963143" y="3791650"/>
                    <a:pt x="5011244" y="3631630"/>
                  </a:cubicBezTo>
                  <a:cubicBezTo>
                    <a:pt x="5059440" y="3471610"/>
                    <a:pt x="5092683" y="3307589"/>
                    <a:pt x="5111352" y="3142426"/>
                  </a:cubicBezTo>
                  <a:lnTo>
                    <a:pt x="5122877" y="3018410"/>
                  </a:lnTo>
                  <a:cubicBezTo>
                    <a:pt x="5124972" y="2976977"/>
                    <a:pt x="5127735" y="2935543"/>
                    <a:pt x="5129259" y="2894204"/>
                  </a:cubicBezTo>
                  <a:cubicBezTo>
                    <a:pt x="5129735" y="2852771"/>
                    <a:pt x="5131354" y="2811432"/>
                    <a:pt x="5131069" y="2769998"/>
                  </a:cubicBezTo>
                  <a:lnTo>
                    <a:pt x="5129735" y="2707990"/>
                  </a:lnTo>
                  <a:cubicBezTo>
                    <a:pt x="5129163" y="2687321"/>
                    <a:pt x="5129735" y="2666652"/>
                    <a:pt x="5128116" y="2646078"/>
                  </a:cubicBezTo>
                  <a:lnTo>
                    <a:pt x="5124687" y="2584165"/>
                  </a:lnTo>
                  <a:cubicBezTo>
                    <a:pt x="5123449" y="2563592"/>
                    <a:pt x="5122782" y="2542922"/>
                    <a:pt x="5120401" y="2522444"/>
                  </a:cubicBezTo>
                  <a:lnTo>
                    <a:pt x="5114876" y="2460817"/>
                  </a:lnTo>
                  <a:lnTo>
                    <a:pt x="5112209" y="2430051"/>
                  </a:lnTo>
                  <a:cubicBezTo>
                    <a:pt x="5111352" y="2419764"/>
                    <a:pt x="5109637" y="2409572"/>
                    <a:pt x="5108399" y="2399381"/>
                  </a:cubicBezTo>
                  <a:cubicBezTo>
                    <a:pt x="5098398" y="2317561"/>
                    <a:pt x="5085920" y="2236027"/>
                    <a:pt x="5070108" y="2155255"/>
                  </a:cubicBezTo>
                  <a:cubicBezTo>
                    <a:pt x="5038676" y="1993711"/>
                    <a:pt x="4995051" y="1834738"/>
                    <a:pt x="4939140" y="1680338"/>
                  </a:cubicBezTo>
                  <a:cubicBezTo>
                    <a:pt x="4827126" y="1371824"/>
                    <a:pt x="4667392" y="1079406"/>
                    <a:pt x="4452888" y="826517"/>
                  </a:cubicBezTo>
                  <a:cubicBezTo>
                    <a:pt x="4345923" y="700025"/>
                    <a:pt x="4225241" y="583915"/>
                    <a:pt x="4091605" y="482855"/>
                  </a:cubicBezTo>
                  <a:cubicBezTo>
                    <a:pt x="4058077" y="457805"/>
                    <a:pt x="4023406" y="434183"/>
                    <a:pt x="3989211" y="409703"/>
                  </a:cubicBezTo>
                  <a:cubicBezTo>
                    <a:pt x="3954159" y="386653"/>
                    <a:pt x="3918155" y="364840"/>
                    <a:pt x="3882531" y="342171"/>
                  </a:cubicBezTo>
                  <a:cubicBezTo>
                    <a:pt x="3846051" y="321025"/>
                    <a:pt x="3808617" y="301594"/>
                    <a:pt x="3771565" y="281211"/>
                  </a:cubicBezTo>
                  <a:cubicBezTo>
                    <a:pt x="3733942" y="262066"/>
                    <a:pt x="3695270" y="244730"/>
                    <a:pt x="3656884" y="226633"/>
                  </a:cubicBezTo>
                  <a:lnTo>
                    <a:pt x="3642406" y="219965"/>
                  </a:lnTo>
                  <a:lnTo>
                    <a:pt x="3627642" y="214060"/>
                  </a:lnTo>
                  <a:lnTo>
                    <a:pt x="3598115" y="202249"/>
                  </a:lnTo>
                  <a:lnTo>
                    <a:pt x="3538965" y="178627"/>
                  </a:lnTo>
                  <a:cubicBezTo>
                    <a:pt x="3519438" y="170149"/>
                    <a:pt x="3498960" y="164434"/>
                    <a:pt x="3478767" y="157576"/>
                  </a:cubicBezTo>
                  <a:lnTo>
                    <a:pt x="3418092" y="137764"/>
                  </a:lnTo>
                  <a:lnTo>
                    <a:pt x="3387708" y="127954"/>
                  </a:lnTo>
                  <a:lnTo>
                    <a:pt x="3356847" y="119762"/>
                  </a:lnTo>
                  <a:lnTo>
                    <a:pt x="3295029" y="103570"/>
                  </a:lnTo>
                  <a:cubicBezTo>
                    <a:pt x="3253977" y="91759"/>
                    <a:pt x="3211876" y="84710"/>
                    <a:pt x="3170061" y="76233"/>
                  </a:cubicBezTo>
                  <a:cubicBezTo>
                    <a:pt x="3002326" y="43848"/>
                    <a:pt x="2831257" y="29560"/>
                    <a:pt x="2659712" y="30132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1AC3D20-E4ED-49E6-AADF-E32D5427E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32" y="3757558"/>
            <a:ext cx="3606713" cy="3109922"/>
            <a:chOff x="6642" y="3804226"/>
            <a:chExt cx="3664532" cy="3063253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CA964C-EED3-4447-826F-685E33AEC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3938592"/>
              <a:ext cx="3481139" cy="2928886"/>
            </a:xfrm>
            <a:custGeom>
              <a:avLst/>
              <a:gdLst>
                <a:gd name="connsiteX0" fmla="*/ 0 w 3481139"/>
                <a:gd name="connsiteY0" fmla="*/ 2638819 h 2928886"/>
                <a:gd name="connsiteX1" fmla="*/ 31090 w 3481139"/>
                <a:gd name="connsiteY1" fmla="*/ 2704150 h 2928886"/>
                <a:gd name="connsiteX2" fmla="*/ 120149 w 3481139"/>
                <a:gd name="connsiteY2" fmla="*/ 2845955 h 2928886"/>
                <a:gd name="connsiteX3" fmla="*/ 185501 w 3481139"/>
                <a:gd name="connsiteY3" fmla="*/ 2928886 h 2928886"/>
                <a:gd name="connsiteX4" fmla="*/ 0 w 3481139"/>
                <a:gd name="connsiteY4" fmla="*/ 2928886 h 2928886"/>
                <a:gd name="connsiteX5" fmla="*/ 1421035 w 3481139"/>
                <a:gd name="connsiteY5" fmla="*/ 1378 h 2928886"/>
                <a:gd name="connsiteX6" fmla="*/ 2605678 w 3481139"/>
                <a:gd name="connsiteY6" fmla="*/ 348168 h 2928886"/>
                <a:gd name="connsiteX7" fmla="*/ 3411215 w 3481139"/>
                <a:gd name="connsiteY7" fmla="*/ 1492067 h 2928886"/>
                <a:gd name="connsiteX8" fmla="*/ 3306857 w 3481139"/>
                <a:gd name="connsiteY8" fmla="*/ 2839295 h 2928886"/>
                <a:gd name="connsiteX9" fmla="*/ 3261670 w 3481139"/>
                <a:gd name="connsiteY9" fmla="*/ 2928886 h 2928886"/>
                <a:gd name="connsiteX10" fmla="*/ 2857174 w 3481139"/>
                <a:gd name="connsiteY10" fmla="*/ 2928886 h 2928886"/>
                <a:gd name="connsiteX11" fmla="*/ 2915377 w 3481139"/>
                <a:gd name="connsiteY11" fmla="*/ 2836712 h 2928886"/>
                <a:gd name="connsiteX12" fmla="*/ 3115608 w 3481139"/>
                <a:gd name="connsiteY12" fmla="*/ 2239047 h 2928886"/>
                <a:gd name="connsiteX13" fmla="*/ 3072115 w 3481139"/>
                <a:gd name="connsiteY13" fmla="*/ 1582856 h 2928886"/>
                <a:gd name="connsiteX14" fmla="*/ 2816844 w 3481139"/>
                <a:gd name="connsiteY14" fmla="*/ 1040240 h 2928886"/>
                <a:gd name="connsiteX15" fmla="*/ 2406710 w 3481139"/>
                <a:gd name="connsiteY15" fmla="*/ 637298 h 2928886"/>
                <a:gd name="connsiteX16" fmla="*/ 1778438 w 3481139"/>
                <a:gd name="connsiteY16" fmla="*/ 376813 h 2928886"/>
                <a:gd name="connsiteX17" fmla="*/ 1082136 w 3481139"/>
                <a:gd name="connsiteY17" fmla="*/ 405400 h 2928886"/>
                <a:gd name="connsiteX18" fmla="*/ 770453 w 3481139"/>
                <a:gd name="connsiteY18" fmla="*/ 610712 h 2928886"/>
                <a:gd name="connsiteX19" fmla="*/ 504311 w 3481139"/>
                <a:gd name="connsiteY19" fmla="*/ 1053517 h 2928886"/>
                <a:gd name="connsiteX20" fmla="*/ 370837 w 3481139"/>
                <a:gd name="connsiteY20" fmla="*/ 1303660 h 2928886"/>
                <a:gd name="connsiteX21" fmla="*/ 18332 w 3481139"/>
                <a:gd name="connsiteY21" fmla="*/ 1735234 h 2928886"/>
                <a:gd name="connsiteX22" fmla="*/ 0 w 3481139"/>
                <a:gd name="connsiteY22" fmla="*/ 1752611 h 2928886"/>
                <a:gd name="connsiteX23" fmla="*/ 0 w 3481139"/>
                <a:gd name="connsiteY23" fmla="*/ 1233485 h 2928886"/>
                <a:gd name="connsiteX24" fmla="*/ 18046 w 3481139"/>
                <a:gd name="connsiteY24" fmla="*/ 1208183 h 2928886"/>
                <a:gd name="connsiteX25" fmla="*/ 65393 w 3481139"/>
                <a:gd name="connsiteY25" fmla="*/ 1130865 h 2928886"/>
                <a:gd name="connsiteX26" fmla="*/ 991384 w 3481139"/>
                <a:gd name="connsiteY26" fmla="*/ 66436 h 2928886"/>
                <a:gd name="connsiteX27" fmla="*/ 1421035 w 3481139"/>
                <a:gd name="connsiteY27" fmla="*/ 1378 h 29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481139" h="2928886">
                  <a:moveTo>
                    <a:pt x="0" y="2638819"/>
                  </a:moveTo>
                  <a:lnTo>
                    <a:pt x="31090" y="2704150"/>
                  </a:lnTo>
                  <a:cubicBezTo>
                    <a:pt x="57644" y="2752264"/>
                    <a:pt x="87419" y="2799634"/>
                    <a:pt x="120149" y="2845955"/>
                  </a:cubicBezTo>
                  <a:lnTo>
                    <a:pt x="185501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857174" y="2928886"/>
                  </a:lnTo>
                  <a:lnTo>
                    <a:pt x="2915377" y="2836712"/>
                  </a:lnTo>
                  <a:cubicBezTo>
                    <a:pt x="3020179" y="2651516"/>
                    <a:pt x="3087510" y="2450417"/>
                    <a:pt x="3115608" y="2239047"/>
                  </a:cubicBezTo>
                  <a:cubicBezTo>
                    <a:pt x="3144700" y="2019998"/>
                    <a:pt x="3130088" y="1799215"/>
                    <a:pt x="3072115" y="1582856"/>
                  </a:cubicBezTo>
                  <a:cubicBezTo>
                    <a:pt x="3019429" y="1386229"/>
                    <a:pt x="2933521" y="1203663"/>
                    <a:pt x="2816844" y="1040240"/>
                  </a:cubicBezTo>
                  <a:cubicBezTo>
                    <a:pt x="2704247" y="882558"/>
                    <a:pt x="2566242" y="746942"/>
                    <a:pt x="2406710" y="637298"/>
                  </a:cubicBezTo>
                  <a:cubicBezTo>
                    <a:pt x="2218030" y="507559"/>
                    <a:pt x="2000748" y="417531"/>
                    <a:pt x="1778438" y="376813"/>
                  </a:cubicBezTo>
                  <a:cubicBezTo>
                    <a:pt x="1545966" y="334240"/>
                    <a:pt x="1311716" y="343884"/>
                    <a:pt x="1082136" y="405400"/>
                  </a:cubicBezTo>
                  <a:cubicBezTo>
                    <a:pt x="957109" y="438901"/>
                    <a:pt x="861000" y="502225"/>
                    <a:pt x="770453" y="610712"/>
                  </a:cubicBezTo>
                  <a:cubicBezTo>
                    <a:pt x="672863" y="727627"/>
                    <a:pt x="591021" y="885960"/>
                    <a:pt x="504311" y="1053517"/>
                  </a:cubicBezTo>
                  <a:cubicBezTo>
                    <a:pt x="462225" y="1134849"/>
                    <a:pt x="418774" y="1218945"/>
                    <a:pt x="370837" y="1303660"/>
                  </a:cubicBezTo>
                  <a:cubicBezTo>
                    <a:pt x="249038" y="1518990"/>
                    <a:pt x="115673" y="1643965"/>
                    <a:pt x="18332" y="1735234"/>
                  </a:cubicBezTo>
                  <a:lnTo>
                    <a:pt x="0" y="1752611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4482870-6C00-4014-90C6-638B19BB5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3938592"/>
              <a:ext cx="3481139" cy="2928886"/>
            </a:xfrm>
            <a:custGeom>
              <a:avLst/>
              <a:gdLst>
                <a:gd name="connsiteX0" fmla="*/ 0 w 3481139"/>
                <a:gd name="connsiteY0" fmla="*/ 2454676 h 2928886"/>
                <a:gd name="connsiteX1" fmla="*/ 23037 w 3481139"/>
                <a:gd name="connsiteY1" fmla="*/ 2524361 h 2928886"/>
                <a:gd name="connsiteX2" fmla="*/ 92498 w 3481139"/>
                <a:gd name="connsiteY2" fmla="*/ 2670254 h 2928886"/>
                <a:gd name="connsiteX3" fmla="*/ 177819 w 3481139"/>
                <a:gd name="connsiteY3" fmla="*/ 2806016 h 2928886"/>
                <a:gd name="connsiteX4" fmla="*/ 274733 w 3481139"/>
                <a:gd name="connsiteY4" fmla="*/ 2928886 h 2928886"/>
                <a:gd name="connsiteX5" fmla="*/ 0 w 3481139"/>
                <a:gd name="connsiteY5" fmla="*/ 2928886 h 2928886"/>
                <a:gd name="connsiteX6" fmla="*/ 1421035 w 3481139"/>
                <a:gd name="connsiteY6" fmla="*/ 1378 h 2928886"/>
                <a:gd name="connsiteX7" fmla="*/ 2605678 w 3481139"/>
                <a:gd name="connsiteY7" fmla="*/ 348168 h 2928886"/>
                <a:gd name="connsiteX8" fmla="*/ 3411215 w 3481139"/>
                <a:gd name="connsiteY8" fmla="*/ 1492067 h 2928886"/>
                <a:gd name="connsiteX9" fmla="*/ 3306857 w 3481139"/>
                <a:gd name="connsiteY9" fmla="*/ 2839295 h 2928886"/>
                <a:gd name="connsiteX10" fmla="*/ 3261670 w 3481139"/>
                <a:gd name="connsiteY10" fmla="*/ 2928886 h 2928886"/>
                <a:gd name="connsiteX11" fmla="*/ 2774329 w 3481139"/>
                <a:gd name="connsiteY11" fmla="*/ 2928886 h 2928886"/>
                <a:gd name="connsiteX12" fmla="*/ 2854316 w 3481139"/>
                <a:gd name="connsiteY12" fmla="*/ 2802203 h 2928886"/>
                <a:gd name="connsiteX13" fmla="*/ 3046067 w 3481139"/>
                <a:gd name="connsiteY13" fmla="*/ 2229848 h 2928886"/>
                <a:gd name="connsiteX14" fmla="*/ 3004330 w 3481139"/>
                <a:gd name="connsiteY14" fmla="*/ 1601092 h 2928886"/>
                <a:gd name="connsiteX15" fmla="*/ 2759775 w 3481139"/>
                <a:gd name="connsiteY15" fmla="*/ 1081112 h 2928886"/>
                <a:gd name="connsiteX16" fmla="*/ 2367007 w 3481139"/>
                <a:gd name="connsiteY16" fmla="*/ 695245 h 2928886"/>
                <a:gd name="connsiteX17" fmla="*/ 1765861 w 3481139"/>
                <a:gd name="connsiteY17" fmla="*/ 445951 h 2928886"/>
                <a:gd name="connsiteX18" fmla="*/ 1100322 w 3481139"/>
                <a:gd name="connsiteY18" fmla="*/ 473271 h 2928886"/>
                <a:gd name="connsiteX19" fmla="*/ 566662 w 3481139"/>
                <a:gd name="connsiteY19" fmla="*/ 1085790 h 2928886"/>
                <a:gd name="connsiteX20" fmla="*/ 431916 w 3481139"/>
                <a:gd name="connsiteY20" fmla="*/ 1338236 h 2928886"/>
                <a:gd name="connsiteX21" fmla="*/ 66359 w 3481139"/>
                <a:gd name="connsiteY21" fmla="*/ 1786460 h 2928886"/>
                <a:gd name="connsiteX22" fmla="*/ 1807 w 3481139"/>
                <a:gd name="connsiteY22" fmla="*/ 1848695 h 2928886"/>
                <a:gd name="connsiteX23" fmla="*/ 0 w 3481139"/>
                <a:gd name="connsiteY23" fmla="*/ 1850695 h 2928886"/>
                <a:gd name="connsiteX24" fmla="*/ 0 w 3481139"/>
                <a:gd name="connsiteY24" fmla="*/ 1233485 h 2928886"/>
                <a:gd name="connsiteX25" fmla="*/ 18046 w 3481139"/>
                <a:gd name="connsiteY25" fmla="*/ 1208183 h 2928886"/>
                <a:gd name="connsiteX26" fmla="*/ 65393 w 3481139"/>
                <a:gd name="connsiteY26" fmla="*/ 1130865 h 2928886"/>
                <a:gd name="connsiteX27" fmla="*/ 991384 w 3481139"/>
                <a:gd name="connsiteY27" fmla="*/ 66436 h 2928886"/>
                <a:gd name="connsiteX28" fmla="*/ 1421035 w 3481139"/>
                <a:gd name="connsiteY28" fmla="*/ 1378 h 29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81139" h="2928886">
                  <a:moveTo>
                    <a:pt x="0" y="2454676"/>
                  </a:moveTo>
                  <a:lnTo>
                    <a:pt x="23037" y="2524361"/>
                  </a:lnTo>
                  <a:cubicBezTo>
                    <a:pt x="42843" y="2573572"/>
                    <a:pt x="66005" y="2622232"/>
                    <a:pt x="92498" y="2670254"/>
                  </a:cubicBezTo>
                  <a:cubicBezTo>
                    <a:pt x="117915" y="2716294"/>
                    <a:pt x="146441" y="2761645"/>
                    <a:pt x="177819" y="2806016"/>
                  </a:cubicBezTo>
                  <a:lnTo>
                    <a:pt x="274733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774329" y="2928886"/>
                  </a:lnTo>
                  <a:lnTo>
                    <a:pt x="2854316" y="2802203"/>
                  </a:lnTo>
                  <a:cubicBezTo>
                    <a:pt x="2954670" y="2624813"/>
                    <a:pt x="3019198" y="2432241"/>
                    <a:pt x="3046067" y="2229848"/>
                  </a:cubicBezTo>
                  <a:cubicBezTo>
                    <a:pt x="3073918" y="2019997"/>
                    <a:pt x="3059887" y="1808433"/>
                    <a:pt x="3004330" y="1601092"/>
                  </a:cubicBezTo>
                  <a:cubicBezTo>
                    <a:pt x="2953824" y="1412601"/>
                    <a:pt x="2871570" y="1237702"/>
                    <a:pt x="2759775" y="1081112"/>
                  </a:cubicBezTo>
                  <a:cubicBezTo>
                    <a:pt x="2651938" y="930074"/>
                    <a:pt x="2519787" y="800304"/>
                    <a:pt x="2367007" y="695245"/>
                  </a:cubicBezTo>
                  <a:cubicBezTo>
                    <a:pt x="2186422" y="571040"/>
                    <a:pt x="1978537" y="484889"/>
                    <a:pt x="1765861" y="445951"/>
                  </a:cubicBezTo>
                  <a:cubicBezTo>
                    <a:pt x="1543705" y="405264"/>
                    <a:pt x="1319800" y="414462"/>
                    <a:pt x="1100322" y="473271"/>
                  </a:cubicBezTo>
                  <a:cubicBezTo>
                    <a:pt x="859826" y="537712"/>
                    <a:pt x="751918" y="727591"/>
                    <a:pt x="566662" y="1085790"/>
                  </a:cubicBezTo>
                  <a:cubicBezTo>
                    <a:pt x="524297" y="1167705"/>
                    <a:pt x="480498" y="1252403"/>
                    <a:pt x="431916" y="1338236"/>
                  </a:cubicBezTo>
                  <a:cubicBezTo>
                    <a:pt x="304892" y="1562816"/>
                    <a:pt x="167019" y="1692123"/>
                    <a:pt x="66359" y="1786460"/>
                  </a:cubicBezTo>
                  <a:cubicBezTo>
                    <a:pt x="41685" y="1809641"/>
                    <a:pt x="19588" y="1830368"/>
                    <a:pt x="1807" y="1848695"/>
                  </a:cubicBezTo>
                  <a:lnTo>
                    <a:pt x="0" y="1850695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7410C4-9F35-480D-AF41-9881677BA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3804226"/>
              <a:ext cx="3664532" cy="3063253"/>
            </a:xfrm>
            <a:custGeom>
              <a:avLst/>
              <a:gdLst>
                <a:gd name="connsiteX0" fmla="*/ 1589544 w 3664532"/>
                <a:gd name="connsiteY0" fmla="*/ 1348 h 3063253"/>
                <a:gd name="connsiteX1" fmla="*/ 3592316 w 3664532"/>
                <a:gd name="connsiteY1" fmla="*/ 1577908 h 3063253"/>
                <a:gd name="connsiteX2" fmla="*/ 3464985 w 3664532"/>
                <a:gd name="connsiteY2" fmla="*/ 3019497 h 3063253"/>
                <a:gd name="connsiteX3" fmla="*/ 3441980 w 3664532"/>
                <a:gd name="connsiteY3" fmla="*/ 3063253 h 3063253"/>
                <a:gd name="connsiteX4" fmla="*/ 3180670 w 3664532"/>
                <a:gd name="connsiteY4" fmla="*/ 3063253 h 3063253"/>
                <a:gd name="connsiteX5" fmla="*/ 3224136 w 3664532"/>
                <a:gd name="connsiteY5" fmla="*/ 2966554 h 3063253"/>
                <a:gd name="connsiteX6" fmla="*/ 3355620 w 3664532"/>
                <a:gd name="connsiteY6" fmla="*/ 2437076 h 3063253"/>
                <a:gd name="connsiteX7" fmla="*/ 3363467 w 3664532"/>
                <a:gd name="connsiteY7" fmla="*/ 2076633 h 3063253"/>
                <a:gd name="connsiteX8" fmla="*/ 3304293 w 3664532"/>
                <a:gd name="connsiteY8" fmla="*/ 1722087 h 3063253"/>
                <a:gd name="connsiteX9" fmla="*/ 3182877 w 3664532"/>
                <a:gd name="connsiteY9" fmla="*/ 1384217 h 3063253"/>
                <a:gd name="connsiteX10" fmla="*/ 3001025 w 3664532"/>
                <a:gd name="connsiteY10" fmla="*/ 1074386 h 3063253"/>
                <a:gd name="connsiteX11" fmla="*/ 2477205 w 3664532"/>
                <a:gd name="connsiteY11" fmla="*/ 580474 h 3063253"/>
                <a:gd name="connsiteX12" fmla="*/ 1798691 w 3664532"/>
                <a:gd name="connsiteY12" fmla="*/ 315283 h 3063253"/>
                <a:gd name="connsiteX13" fmla="*/ 1753281 w 3664532"/>
                <a:gd name="connsiteY13" fmla="*/ 307175 h 3063253"/>
                <a:gd name="connsiteX14" fmla="*/ 1730532 w 3664532"/>
                <a:gd name="connsiteY14" fmla="*/ 303097 h 3063253"/>
                <a:gd name="connsiteX15" fmla="*/ 1707599 w 3664532"/>
                <a:gd name="connsiteY15" fmla="*/ 300231 h 3063253"/>
                <a:gd name="connsiteX16" fmla="*/ 1661716 w 3664532"/>
                <a:gd name="connsiteY16" fmla="*/ 294430 h 3063253"/>
                <a:gd name="connsiteX17" fmla="*/ 1615761 w 3664532"/>
                <a:gd name="connsiteY17" fmla="*/ 289448 h 3063253"/>
                <a:gd name="connsiteX18" fmla="*/ 1523276 w 3664532"/>
                <a:gd name="connsiteY18" fmla="*/ 282763 h 3063253"/>
                <a:gd name="connsiteX19" fmla="*/ 1430359 w 3664532"/>
                <a:gd name="connsiteY19" fmla="*/ 280699 h 3063253"/>
                <a:gd name="connsiteX20" fmla="*/ 1059060 w 3664532"/>
                <a:gd name="connsiteY20" fmla="*/ 318854 h 3063253"/>
                <a:gd name="connsiteX21" fmla="*/ 1012987 w 3664532"/>
                <a:gd name="connsiteY21" fmla="*/ 328075 h 3063253"/>
                <a:gd name="connsiteX22" fmla="*/ 968530 w 3664532"/>
                <a:gd name="connsiteY22" fmla="*/ 339260 h 3063253"/>
                <a:gd name="connsiteX23" fmla="*/ 924773 w 3664532"/>
                <a:gd name="connsiteY23" fmla="*/ 352511 h 3063253"/>
                <a:gd name="connsiteX24" fmla="*/ 881731 w 3664532"/>
                <a:gd name="connsiteY24" fmla="*/ 367896 h 3063253"/>
                <a:gd name="connsiteX25" fmla="*/ 839561 w 3664532"/>
                <a:gd name="connsiteY25" fmla="*/ 385444 h 3063253"/>
                <a:gd name="connsiteX26" fmla="*/ 798365 w 3664532"/>
                <a:gd name="connsiteY26" fmla="*/ 405276 h 3063253"/>
                <a:gd name="connsiteX27" fmla="*/ 758403 w 3664532"/>
                <a:gd name="connsiteY27" fmla="*/ 427539 h 3063253"/>
                <a:gd name="connsiteX28" fmla="*/ 719600 w 3664532"/>
                <a:gd name="connsiteY28" fmla="*/ 451961 h 3063253"/>
                <a:gd name="connsiteX29" fmla="*/ 577562 w 3664532"/>
                <a:gd name="connsiteY29" fmla="*/ 569522 h 3063253"/>
                <a:gd name="connsiteX30" fmla="*/ 456753 w 3664532"/>
                <a:gd name="connsiteY30" fmla="*/ 712062 h 3063253"/>
                <a:gd name="connsiteX31" fmla="*/ 353265 w 3664532"/>
                <a:gd name="connsiteY31" fmla="*/ 870162 h 3063253"/>
                <a:gd name="connsiteX32" fmla="*/ 305715 w 3664532"/>
                <a:gd name="connsiteY32" fmla="*/ 952522 h 3063253"/>
                <a:gd name="connsiteX33" fmla="*/ 260078 w 3664532"/>
                <a:gd name="connsiteY33" fmla="*/ 1036331 h 3063253"/>
                <a:gd name="connsiteX34" fmla="*/ 170320 w 3664532"/>
                <a:gd name="connsiteY34" fmla="*/ 1205796 h 3063253"/>
                <a:gd name="connsiteX35" fmla="*/ 124857 w 3664532"/>
                <a:gd name="connsiteY35" fmla="*/ 1290794 h 3063253"/>
                <a:gd name="connsiteX36" fmla="*/ 77228 w 3664532"/>
                <a:gd name="connsiteY36" fmla="*/ 1375573 h 3063253"/>
                <a:gd name="connsiteX37" fmla="*/ 23967 w 3664532"/>
                <a:gd name="connsiteY37" fmla="*/ 1458613 h 3063253"/>
                <a:gd name="connsiteX38" fmla="*/ 0 w 3664532"/>
                <a:gd name="connsiteY38" fmla="*/ 1490102 h 3063253"/>
                <a:gd name="connsiteX39" fmla="*/ 0 w 3664532"/>
                <a:gd name="connsiteY39" fmla="*/ 600302 h 3063253"/>
                <a:gd name="connsiteX40" fmla="*/ 7155 w 3664532"/>
                <a:gd name="connsiteY40" fmla="*/ 592928 h 3063253"/>
                <a:gd name="connsiteX41" fmla="*/ 940651 w 3664532"/>
                <a:gd name="connsiteY41" fmla="*/ 75740 h 3063253"/>
                <a:gd name="connsiteX42" fmla="*/ 1589544 w 3664532"/>
                <a:gd name="connsiteY42" fmla="*/ 1348 h 306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664532" h="3063253">
                  <a:moveTo>
                    <a:pt x="1589544" y="1348"/>
                  </a:moveTo>
                  <a:cubicBezTo>
                    <a:pt x="2513808" y="33842"/>
                    <a:pt x="3344091" y="651520"/>
                    <a:pt x="3592316" y="1577908"/>
                  </a:cubicBezTo>
                  <a:cubicBezTo>
                    <a:pt x="3725976" y="2076733"/>
                    <a:pt x="3668729" y="2582423"/>
                    <a:pt x="3464985" y="3019497"/>
                  </a:cubicBezTo>
                  <a:lnTo>
                    <a:pt x="3441980" y="3063253"/>
                  </a:lnTo>
                  <a:lnTo>
                    <a:pt x="3180670" y="3063253"/>
                  </a:lnTo>
                  <a:lnTo>
                    <a:pt x="3224136" y="2966554"/>
                  </a:lnTo>
                  <a:cubicBezTo>
                    <a:pt x="3291771" y="2795537"/>
                    <a:pt x="3335430" y="2617005"/>
                    <a:pt x="3355620" y="2437076"/>
                  </a:cubicBezTo>
                  <a:cubicBezTo>
                    <a:pt x="3368996" y="2317218"/>
                    <a:pt x="3372310" y="2196423"/>
                    <a:pt x="3363467" y="2076633"/>
                  </a:cubicBezTo>
                  <a:cubicBezTo>
                    <a:pt x="3354557" y="1956861"/>
                    <a:pt x="3334732" y="1838125"/>
                    <a:pt x="3304293" y="1722087"/>
                  </a:cubicBezTo>
                  <a:cubicBezTo>
                    <a:pt x="3274126" y="1605975"/>
                    <a:pt x="3233351" y="1492852"/>
                    <a:pt x="3182877" y="1384217"/>
                  </a:cubicBezTo>
                  <a:cubicBezTo>
                    <a:pt x="3132588" y="1275460"/>
                    <a:pt x="3071047" y="1171897"/>
                    <a:pt x="3001025" y="1074386"/>
                  </a:cubicBezTo>
                  <a:cubicBezTo>
                    <a:pt x="2860378" y="879817"/>
                    <a:pt x="2682723" y="710135"/>
                    <a:pt x="2477205" y="580474"/>
                  </a:cubicBezTo>
                  <a:cubicBezTo>
                    <a:pt x="2271686" y="450814"/>
                    <a:pt x="2040125" y="361195"/>
                    <a:pt x="1798691" y="315283"/>
                  </a:cubicBezTo>
                  <a:lnTo>
                    <a:pt x="1753281" y="307175"/>
                  </a:lnTo>
                  <a:lnTo>
                    <a:pt x="1730532" y="303097"/>
                  </a:lnTo>
                  <a:lnTo>
                    <a:pt x="1707599" y="300231"/>
                  </a:lnTo>
                  <a:lnTo>
                    <a:pt x="1661716" y="294430"/>
                  </a:lnTo>
                  <a:cubicBezTo>
                    <a:pt x="1646462" y="292559"/>
                    <a:pt x="1631149" y="290194"/>
                    <a:pt x="1615761" y="289448"/>
                  </a:cubicBezTo>
                  <a:cubicBezTo>
                    <a:pt x="1584975" y="287377"/>
                    <a:pt x="1554157" y="284371"/>
                    <a:pt x="1523276" y="282763"/>
                  </a:cubicBezTo>
                  <a:lnTo>
                    <a:pt x="1430359" y="280699"/>
                  </a:lnTo>
                  <a:cubicBezTo>
                    <a:pt x="1306331" y="281594"/>
                    <a:pt x="1181785" y="294109"/>
                    <a:pt x="1059060" y="318854"/>
                  </a:cubicBezTo>
                  <a:lnTo>
                    <a:pt x="1012987" y="328075"/>
                  </a:lnTo>
                  <a:cubicBezTo>
                    <a:pt x="998030" y="331646"/>
                    <a:pt x="983384" y="335571"/>
                    <a:pt x="968530" y="339260"/>
                  </a:cubicBezTo>
                  <a:cubicBezTo>
                    <a:pt x="953853" y="343338"/>
                    <a:pt x="939377" y="348162"/>
                    <a:pt x="924773" y="352511"/>
                  </a:cubicBezTo>
                  <a:cubicBezTo>
                    <a:pt x="910278" y="357266"/>
                    <a:pt x="896136" y="362800"/>
                    <a:pt x="881731" y="367896"/>
                  </a:cubicBezTo>
                  <a:cubicBezTo>
                    <a:pt x="867590" y="373428"/>
                    <a:pt x="853698" y="379622"/>
                    <a:pt x="839561" y="385444"/>
                  </a:cubicBezTo>
                  <a:cubicBezTo>
                    <a:pt x="825810" y="391891"/>
                    <a:pt x="812130" y="398609"/>
                    <a:pt x="798365" y="405276"/>
                  </a:cubicBezTo>
                  <a:cubicBezTo>
                    <a:pt x="785090" y="412685"/>
                    <a:pt x="771605" y="419858"/>
                    <a:pt x="758403" y="427539"/>
                  </a:cubicBezTo>
                  <a:cubicBezTo>
                    <a:pt x="745548" y="435706"/>
                    <a:pt x="732259" y="443337"/>
                    <a:pt x="719600" y="451961"/>
                  </a:cubicBezTo>
                  <a:cubicBezTo>
                    <a:pt x="668664" y="485885"/>
                    <a:pt x="621352" y="525741"/>
                    <a:pt x="577562" y="569522"/>
                  </a:cubicBezTo>
                  <a:cubicBezTo>
                    <a:pt x="534000" y="613606"/>
                    <a:pt x="493580" y="661281"/>
                    <a:pt x="456753" y="712062"/>
                  </a:cubicBezTo>
                  <a:cubicBezTo>
                    <a:pt x="419754" y="762744"/>
                    <a:pt x="385485" y="815747"/>
                    <a:pt x="353265" y="870162"/>
                  </a:cubicBezTo>
                  <a:cubicBezTo>
                    <a:pt x="337069" y="897321"/>
                    <a:pt x="321168" y="924763"/>
                    <a:pt x="305715" y="952522"/>
                  </a:cubicBezTo>
                  <a:cubicBezTo>
                    <a:pt x="290262" y="980281"/>
                    <a:pt x="275152" y="1008238"/>
                    <a:pt x="260078" y="1036331"/>
                  </a:cubicBezTo>
                  <a:cubicBezTo>
                    <a:pt x="229846" y="1092467"/>
                    <a:pt x="200339" y="1149135"/>
                    <a:pt x="170320" y="1205796"/>
                  </a:cubicBezTo>
                  <a:lnTo>
                    <a:pt x="124857" y="1290794"/>
                  </a:lnTo>
                  <a:cubicBezTo>
                    <a:pt x="109549" y="1319095"/>
                    <a:pt x="94118" y="1347211"/>
                    <a:pt x="77228" y="1375573"/>
                  </a:cubicBezTo>
                  <a:cubicBezTo>
                    <a:pt x="60776" y="1403944"/>
                    <a:pt x="42932" y="1431630"/>
                    <a:pt x="23967" y="1458613"/>
                  </a:cubicBezTo>
                  <a:lnTo>
                    <a:pt x="0" y="1490102"/>
                  </a:lnTo>
                  <a:lnTo>
                    <a:pt x="0" y="600302"/>
                  </a:lnTo>
                  <a:lnTo>
                    <a:pt x="7155" y="592928"/>
                  </a:lnTo>
                  <a:cubicBezTo>
                    <a:pt x="261918" y="354349"/>
                    <a:pt x="578478" y="172784"/>
                    <a:pt x="940651" y="75740"/>
                  </a:cubicBezTo>
                  <a:cubicBezTo>
                    <a:pt x="1157955" y="17514"/>
                    <a:pt x="1376252" y="-6151"/>
                    <a:pt x="1589544" y="134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8E0DF9F-D2F4-D78B-35BF-E32F7AAD6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078" y="509935"/>
            <a:ext cx="5332332" cy="5838129"/>
          </a:xfrm>
        </p:spPr>
        <p:txBody>
          <a:bodyPr anchor="ctr">
            <a:normAutofit fontScale="55000" lnSpcReduction="20000"/>
          </a:bodyPr>
          <a:lstStyle/>
          <a:p>
            <a:pPr marL="0" indent="0" algn="ctr" rtl="0">
              <a:buNone/>
            </a:pPr>
            <a:endParaRPr lang="en-US" sz="3900" dirty="0">
              <a:solidFill>
                <a:schemeClr val="tx2"/>
              </a:solidFill>
              <a:latin typeface="+mj-lt"/>
            </a:endParaRPr>
          </a:p>
          <a:p>
            <a:pPr marL="0" indent="0" algn="ctr" rtl="0">
              <a:buNone/>
            </a:pPr>
            <a:endParaRPr lang="en-US" sz="3900" dirty="0">
              <a:solidFill>
                <a:schemeClr val="tx2"/>
              </a:solidFill>
              <a:latin typeface="+mj-lt"/>
            </a:endParaRPr>
          </a:p>
          <a:p>
            <a:pPr marL="0" indent="0" algn="ctr" rtl="0">
              <a:buNone/>
            </a:pPr>
            <a:r>
              <a:rPr lang="en-US" sz="5100" dirty="0">
                <a:solidFill>
                  <a:schemeClr val="tx2"/>
                </a:solidFill>
                <a:latin typeface="+mj-lt"/>
              </a:rPr>
              <a:t>Breast Cancer Wisconsin data set includes </a:t>
            </a:r>
            <a:r>
              <a:rPr lang="en-US" sz="5100" b="1" dirty="0">
                <a:solidFill>
                  <a:schemeClr val="tx2"/>
                </a:solidFill>
                <a:latin typeface="+mj-lt"/>
              </a:rPr>
              <a:t>569</a:t>
            </a:r>
            <a:r>
              <a:rPr lang="en-US" sz="5100" dirty="0">
                <a:solidFill>
                  <a:schemeClr val="tx2"/>
                </a:solidFill>
                <a:latin typeface="+mj-lt"/>
              </a:rPr>
              <a:t> instances that are classified as Benign or Malignant.</a:t>
            </a:r>
          </a:p>
          <a:p>
            <a:pPr marL="0" indent="0" algn="ctr" rtl="0">
              <a:buNone/>
            </a:pPr>
            <a:endParaRPr lang="en-US" sz="4500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ctr" rtl="0">
              <a:buNone/>
            </a:pPr>
            <a:r>
              <a:rPr lang="en-US" sz="5100" b="0" i="0" dirty="0">
                <a:solidFill>
                  <a:schemeClr val="tx2"/>
                </a:solidFill>
                <a:effectLst/>
                <a:latin typeface="+mj-lt"/>
              </a:rPr>
              <a:t>Features are computed from a digitized image of a breast mass.</a:t>
            </a:r>
          </a:p>
          <a:p>
            <a:pPr marL="0" indent="0" algn="ctr" rtl="0">
              <a:buNone/>
            </a:pPr>
            <a:endParaRPr lang="en-US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ctr" rtl="0">
              <a:buNone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0" indent="0" algn="ctr" rtl="0">
              <a:buNone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0" indent="0" algn="ctr" rtl="0">
              <a:buNone/>
            </a:pPr>
            <a:endParaRPr lang="en-US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ctr" rtl="0">
              <a:buNone/>
            </a:pPr>
            <a:endParaRPr lang="en-US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ctr" rtl="0">
              <a:buNone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0" indent="0" algn="ctr" rtl="0">
              <a:buNone/>
            </a:pPr>
            <a:endParaRPr lang="en-US" sz="3300" b="1" i="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ctr" rtl="0">
              <a:buNone/>
            </a:pPr>
            <a:r>
              <a:rPr lang="en-US" sz="4500" b="1" i="0" dirty="0">
                <a:solidFill>
                  <a:schemeClr val="tx2"/>
                </a:solidFill>
                <a:effectLst/>
                <a:latin typeface="+mj-lt"/>
              </a:rPr>
              <a:t>The features describe characteristics of the cell nuclei present in the image.</a:t>
            </a:r>
            <a:endParaRPr lang="en-US" sz="4500" b="1" dirty="0">
              <a:solidFill>
                <a:schemeClr val="tx2"/>
              </a:solidFill>
              <a:latin typeface="+mj-lt"/>
            </a:endParaRPr>
          </a:p>
          <a:p>
            <a:pPr marL="0" indent="0" algn="ctr" rtl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 rtl="0">
              <a:buNone/>
            </a:pPr>
            <a:endParaRPr lang="he-IL" sz="1800" dirty="0">
              <a:solidFill>
                <a:schemeClr val="tx2"/>
              </a:solidFill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74CF6C58-F7AF-4CFD-9120-8A8FE8B2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12145-3930-41A4-A007-F2D1C0202AB1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0918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  <a:alpha val="1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3401CAC-243D-1B83-BDB4-67E3313178E8}"/>
              </a:ext>
            </a:extLst>
          </p:cNvPr>
          <p:cNvSpPr txBox="1"/>
          <p:nvPr/>
        </p:nvSpPr>
        <p:spPr>
          <a:xfrm>
            <a:off x="838200" y="1412488"/>
            <a:ext cx="2899189" cy="43638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Ten real-valued features are computed for each cell nucleus: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CEA069D-F35D-87EB-9C64-66B8338D5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 rtl="0" fontAlgn="base">
              <a:buNone/>
            </a:pPr>
            <a:r>
              <a:rPr lang="en-US" sz="2000" b="1" dirty="0"/>
              <a:t>Shape measurements:</a:t>
            </a:r>
            <a:endParaRPr lang="en-US" sz="2000" b="1" i="0" dirty="0">
              <a:effectLst/>
            </a:endParaRPr>
          </a:p>
          <a:p>
            <a:pPr algn="l" rtl="0" fontAlgn="base"/>
            <a:r>
              <a:rPr lang="en-US" sz="2000" b="0" i="0" dirty="0">
                <a:effectLst/>
              </a:rPr>
              <a:t> radius</a:t>
            </a:r>
          </a:p>
          <a:p>
            <a:pPr algn="l" rtl="0" fontAlgn="base"/>
            <a:r>
              <a:rPr lang="en-US" sz="2000" b="0" i="0" dirty="0">
                <a:effectLst/>
              </a:rPr>
              <a:t>perimeter </a:t>
            </a:r>
          </a:p>
          <a:p>
            <a:pPr algn="l" rtl="0" fontAlgn="base"/>
            <a:r>
              <a:rPr lang="en-US" sz="2000" b="0" i="0" dirty="0">
                <a:effectLst/>
              </a:rPr>
              <a:t>area </a:t>
            </a:r>
          </a:p>
          <a:p>
            <a:pPr algn="l" rtl="0" fontAlgn="base"/>
            <a:r>
              <a:rPr lang="en-US" sz="2000" b="0" i="0" dirty="0">
                <a:effectLst/>
              </a:rPr>
              <a:t>concavity </a:t>
            </a:r>
          </a:p>
          <a:p>
            <a:pPr algn="l" rtl="0" fontAlgn="base"/>
            <a:r>
              <a:rPr lang="en-US" sz="2000" b="0" i="0" dirty="0">
                <a:effectLst/>
              </a:rPr>
              <a:t>concave points</a:t>
            </a:r>
          </a:p>
          <a:p>
            <a:pPr algn="l" rtl="0" fontAlgn="base"/>
            <a:r>
              <a:rPr lang="en-US" sz="2000" b="0" i="0" dirty="0">
                <a:effectLst/>
              </a:rPr>
              <a:t>Symmetry</a:t>
            </a:r>
          </a:p>
          <a:p>
            <a:pPr algn="l" rtl="0" fontAlgn="base"/>
            <a:r>
              <a:rPr lang="en-US" sz="2000" b="0" i="0" dirty="0">
                <a:effectLst/>
              </a:rPr>
              <a:t>fractal dimension </a:t>
            </a:r>
          </a:p>
          <a:p>
            <a:pPr marL="0" algn="l" rtl="0"/>
            <a:endParaRPr lang="en-U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BA6A4AF8-FDB3-6E6A-296F-64DBFE8ECA00}"/>
              </a:ext>
            </a:extLst>
          </p:cNvPr>
          <p:cNvSpPr txBox="1"/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Texture measurements:</a:t>
            </a:r>
          </a:p>
          <a:p>
            <a:pPr marL="28575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</a:t>
            </a:r>
            <a:r>
              <a:rPr lang="en-US" sz="2000" b="0" i="0" dirty="0">
                <a:effectLst/>
              </a:rPr>
              <a:t>exture</a:t>
            </a:r>
          </a:p>
          <a:p>
            <a:pPr marL="28575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smoothness </a:t>
            </a:r>
          </a:p>
          <a:p>
            <a:pPr marL="28575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compactness</a:t>
            </a:r>
            <a:endParaRPr lang="en-US" sz="2000" b="1" dirty="0"/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10F503F7-E88A-48C1-BA50-E46436218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12145-3930-41A4-A007-F2D1C0202AB1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253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E3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2666FB7-41C8-0A0D-412A-AF9D3D3D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26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In total, there are 30 features in the dataset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32A2734-6DD8-0E5A-B201-EACFFFCBB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960" y="1207948"/>
            <a:ext cx="7645399" cy="4721033"/>
          </a:xfrm>
          <a:prstGeom prst="rect">
            <a:avLst/>
          </a:prstGeom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8C7D46EE-7487-491C-BED2-3BF89354E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rtl="0">
              <a:spcAft>
                <a:spcPts val="600"/>
              </a:spcAft>
            </a:pPr>
            <a:fld id="{AA712145-3930-41A4-A007-F2D1C0202AB1}" type="slidenum">
              <a:rPr lang="en-US">
                <a:solidFill>
                  <a:srgbClr val="898989"/>
                </a:solidFill>
              </a:rPr>
              <a:pPr algn="r" rtl="0">
                <a:spcAft>
                  <a:spcPts val="600"/>
                </a:spcAft>
              </a:pPr>
              <a:t>6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914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  <a:alpha val="1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תיבת טקסט 4">
            <a:extLst>
              <a:ext uri="{FF2B5EF4-FFF2-40B4-BE49-F238E27FC236}">
                <a16:creationId xmlns:a16="http://schemas.microsoft.com/office/drawing/2014/main" id="{E8552DB7-B583-7A76-02CD-1B58532923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2335556"/>
              </p:ext>
            </p:extLst>
          </p:nvPr>
        </p:nvGraphicFramePr>
        <p:xfrm>
          <a:off x="0" y="524321"/>
          <a:ext cx="11634153" cy="5809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8CA8FED8-9138-410B-84C6-F717CFDB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12145-3930-41A4-A007-F2D1C0202AB1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0126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כותרת 1">
            <a:extLst>
              <a:ext uri="{FF2B5EF4-FFF2-40B4-BE49-F238E27FC236}">
                <a16:creationId xmlns:a16="http://schemas.microsoft.com/office/drawing/2014/main" id="{83C2518B-2D83-4C8F-8074-CCE1A45461E6}"/>
              </a:ext>
            </a:extLst>
          </p:cNvPr>
          <p:cNvSpPr txBox="1">
            <a:spLocks/>
          </p:cNvSpPr>
          <p:nvPr/>
        </p:nvSpPr>
        <p:spPr>
          <a:xfrm>
            <a:off x="400050" y="293532"/>
            <a:ext cx="3290946" cy="835025"/>
          </a:xfrm>
          <a:prstGeom prst="rect">
            <a:avLst/>
          </a:prstGeom>
        </p:spPr>
        <p:txBody>
          <a:bodyPr vert="horz" lIns="91440" tIns="45720" rIns="91440" bIns="45720" rtlCol="1" anchor="ctr">
            <a:normAutofit fontScale="775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 Rounded MT Bold" panose="020F0704030504030204" pitchFamily="34" charset="0"/>
                <a:cs typeface="Gisha" panose="020B0502040204020203" pitchFamily="34" charset="-79"/>
              </a:rPr>
              <a:t>STANDARD ERROR</a:t>
            </a:r>
            <a:endParaRPr lang="he-IL" dirty="0">
              <a:latin typeface="Arial Rounded MT Bold" panose="020F0704030504030204" pitchFamily="34" charset="0"/>
              <a:cs typeface="Gisha" panose="020B0502040204020203" pitchFamily="34" charset="-79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144B95E-7753-F94B-33D9-FA2FC94C4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570" y="197399"/>
            <a:ext cx="2106930" cy="835025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en-US" sz="3400" dirty="0">
                <a:latin typeface="Arial Rounded MT Bold" panose="020F0704030504030204" pitchFamily="34" charset="0"/>
                <a:cs typeface="Gisha" panose="020B0502040204020203" pitchFamily="34" charset="-79"/>
              </a:rPr>
              <a:t>WORST</a:t>
            </a:r>
            <a:endParaRPr lang="he-IL" sz="3400" dirty="0">
              <a:latin typeface="Arial Rounded MT Bold" panose="020F0704030504030204" pitchFamily="34" charset="0"/>
              <a:cs typeface="Gisha" panose="020B0502040204020203" pitchFamily="34" charset="-79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902947B-1C0E-53B9-45C6-DA317C84C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" y="3849510"/>
            <a:ext cx="3932814" cy="2427868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462742EC-6A0F-630D-A56A-87210108B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" y="1337259"/>
            <a:ext cx="3558626" cy="2196868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EF7F7B86-8033-43C2-AAA8-80BF90FE7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478" y="4046220"/>
            <a:ext cx="3301330" cy="203739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08B5F109-F7D0-93B1-8009-0FC2CB42D67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37257" y="1428156"/>
            <a:ext cx="3917486" cy="2196868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344C9857-ED34-F12B-76AF-64B7B81B42D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301911" y="1372874"/>
            <a:ext cx="3444319" cy="2125637"/>
          </a:xfrm>
          <a:prstGeom prst="rect">
            <a:avLst/>
          </a:prstGeom>
        </p:spPr>
      </p:pic>
      <p:sp>
        <p:nvSpPr>
          <p:cNvPr id="18" name="כותרת 1">
            <a:extLst>
              <a:ext uri="{FF2B5EF4-FFF2-40B4-BE49-F238E27FC236}">
                <a16:creationId xmlns:a16="http://schemas.microsoft.com/office/drawing/2014/main" id="{0D79E69B-B01C-D907-A8AD-F7911D619DA3}"/>
              </a:ext>
            </a:extLst>
          </p:cNvPr>
          <p:cNvSpPr txBox="1">
            <a:spLocks/>
          </p:cNvSpPr>
          <p:nvPr/>
        </p:nvSpPr>
        <p:spPr>
          <a:xfrm>
            <a:off x="5181678" y="186852"/>
            <a:ext cx="2106930" cy="835025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>
                <a:latin typeface="Arial Rounded MT Bold" panose="020F0704030504030204" pitchFamily="34" charset="0"/>
                <a:cs typeface="Gisha" panose="020B0502040204020203" pitchFamily="34" charset="-79"/>
              </a:rPr>
              <a:t>MEAN</a:t>
            </a:r>
            <a:endParaRPr lang="he-IL" sz="3400" dirty="0">
              <a:latin typeface="Arial Rounded MT Bold" panose="020F0704030504030204" pitchFamily="34" charset="0"/>
              <a:cs typeface="Gisha" panose="020B0502040204020203" pitchFamily="34" charset="-79"/>
            </a:endParaRP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B8F8493A-C627-449B-BD24-A37954AF74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2904" y="4046220"/>
            <a:ext cx="3554605" cy="2196868"/>
          </a:xfrm>
          <a:prstGeom prst="rect">
            <a:avLst/>
          </a:prstGeom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0B1843DF-F74F-49F2-9959-399E8B1AB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12145-3930-41A4-A007-F2D1C0202AB1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9677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F795A1A3-55E6-24AF-519A-B6C5D950D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4" r="-1" b="-1"/>
          <a:stretch/>
        </p:blipFill>
        <p:spPr>
          <a:xfrm>
            <a:off x="1143954" y="643466"/>
            <a:ext cx="9904092" cy="5571067"/>
          </a:xfrm>
          <a:prstGeom prst="rect">
            <a:avLst/>
          </a:prstGeom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B3E35F34-16AC-4C01-BD00-0E01D89E7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rtl="0">
              <a:spcAft>
                <a:spcPts val="600"/>
              </a:spcAft>
            </a:pPr>
            <a:fld id="{AA712145-3930-41A4-A007-F2D1C0202AB1}" type="slidenum">
              <a:rPr lang="en-US" smtClean="0"/>
              <a:pPr algn="r" rtl="0"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30187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סגול אדום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מילוי מלא עדין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320</Words>
  <Application>Microsoft Office PowerPoint</Application>
  <PresentationFormat>מסך רחב</PresentationFormat>
  <Paragraphs>87</Paragraphs>
  <Slides>14</Slides>
  <Notes>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Arial Rounded MT Bold</vt:lpstr>
      <vt:lpstr>Calibri</vt:lpstr>
      <vt:lpstr>Calibri Light</vt:lpstr>
      <vt:lpstr>ערכת נושא Office</vt:lpstr>
      <vt:lpstr>Breast Cancer Wisconsin (Diagnostic) Data Set</vt:lpstr>
      <vt:lpstr>Breast cancer is the most common  cancer in Israel  About 2 million people get diagnosed  every year with breast cancer  In Israel the BRCA mutation is very common     </vt:lpstr>
      <vt:lpstr>WHAT CAN WE DO?</vt:lpstr>
      <vt:lpstr>מצגת של PowerPoint‏</vt:lpstr>
      <vt:lpstr>מצגת של PowerPoint‏</vt:lpstr>
      <vt:lpstr>In total, there are 30 features in the dataset</vt:lpstr>
      <vt:lpstr>מצגת של PowerPoint‏</vt:lpstr>
      <vt:lpstr>WORST</vt:lpstr>
      <vt:lpstr>מצגת של PowerPoint‏</vt:lpstr>
      <vt:lpstr>מצגת של PowerPoint‏</vt:lpstr>
      <vt:lpstr>מצגת של PowerPoint‏</vt:lpstr>
      <vt:lpstr>מצגת של PowerPoint‏</vt:lpstr>
      <vt:lpstr>Random Forest Results Confusion matrix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 Cancer Wisconsin (Diagnostic) Data Set</dc:title>
  <dc:creator>orarbel1@gmail.com</dc:creator>
  <cp:lastModifiedBy>Tamar Saad</cp:lastModifiedBy>
  <cp:revision>20</cp:revision>
  <dcterms:created xsi:type="dcterms:W3CDTF">2022-06-12T14:06:48Z</dcterms:created>
  <dcterms:modified xsi:type="dcterms:W3CDTF">2022-06-16T09:27:08Z</dcterms:modified>
</cp:coreProperties>
</file>